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  <p:sldMasterId id="2147483673" r:id="rId2"/>
  </p:sldMasterIdLst>
  <p:notesMasterIdLst>
    <p:notesMasterId r:id="rId10"/>
  </p:notesMasterIdLst>
  <p:sldIdLst>
    <p:sldId id="363" r:id="rId3"/>
    <p:sldId id="364" r:id="rId4"/>
    <p:sldId id="365" r:id="rId5"/>
    <p:sldId id="367" r:id="rId6"/>
    <p:sldId id="369" r:id="rId7"/>
    <p:sldId id="368" r:id="rId8"/>
    <p:sldId id="366" r:id="rId9"/>
  </p:sldIdLst>
  <p:sldSz cx="12192000" cy="6858000"/>
  <p:notesSz cx="6858000" cy="9144000"/>
  <p:embeddedFontLst>
    <p:embeddedFont>
      <p:font typeface="HY헤드라인M" panose="02030600000101010101" pitchFamily="18" charset="-127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20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67" y="3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62736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74ADC69E-7B21-41C9-B744-73AA54F21F6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01845" y="1742673"/>
            <a:ext cx="2042136" cy="2376264"/>
          </a:xfrm>
          <a:prstGeom prst="round2DiagRect">
            <a:avLst>
              <a:gd name="adj1" fmla="val 30184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21330B0B-9763-4244-802F-F7BE7B139D2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679716" y="1742673"/>
            <a:ext cx="2042136" cy="2376264"/>
          </a:xfrm>
          <a:prstGeom prst="round2DiagRect">
            <a:avLst>
              <a:gd name="adj1" fmla="val 29763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749222CF-6D36-44EA-879A-C5734EBAFFAA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457587" y="1742673"/>
            <a:ext cx="2042136" cy="2376264"/>
          </a:xfrm>
          <a:prstGeom prst="round2DiagRect">
            <a:avLst>
              <a:gd name="adj1" fmla="val 28917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0637056-896D-4BB6-9D69-2C13D71FEC35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235458" y="1742673"/>
            <a:ext cx="2042136" cy="2376264"/>
          </a:xfrm>
          <a:prstGeom prst="round2DiagRect">
            <a:avLst>
              <a:gd name="adj1" fmla="val 33141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D493FB0-2EA2-48C2-A396-BB7BF79442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10101086" cy="6858000"/>
          </a:xfrm>
          <a:prstGeom prst="round2DiagRect">
            <a:avLst>
              <a:gd name="adj1" fmla="val 37296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6" r:id="rId11"/>
    <p:sldLayoutId id="2147483687" r:id="rId12"/>
    <p:sldLayoutId id="2147483688" r:id="rId13"/>
    <p:sldLayoutId id="2147483671" r:id="rId14"/>
    <p:sldLayoutId id="214748367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7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Relationship Id="rId6" Type="http://schemas.microsoft.com/office/2007/relationships/hdphoto" Target="../media/hdphoto4.wdp"/><Relationship Id="rId5" Type="http://schemas.openxmlformats.org/officeDocument/2006/relationships/image" Target="../media/image16.png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4">
            <a:extLst>
              <a:ext uri="{FF2B5EF4-FFF2-40B4-BE49-F238E27FC236}">
                <a16:creationId xmlns:a16="http://schemas.microsoft.com/office/drawing/2014/main" id="{D34365A5-FCF2-49ED-8CE0-A2A8125E1B3B}"/>
              </a:ext>
            </a:extLst>
          </p:cNvPr>
          <p:cNvSpPr/>
          <p:nvPr/>
        </p:nvSpPr>
        <p:spPr>
          <a:xfrm flipH="1">
            <a:off x="0" y="4312685"/>
            <a:ext cx="12192000" cy="2545316"/>
          </a:xfrm>
          <a:custGeom>
            <a:avLst/>
            <a:gdLst>
              <a:gd name="connsiteX0" fmla="*/ 0 w 12192000"/>
              <a:gd name="connsiteY0" fmla="*/ 0 h 1136469"/>
              <a:gd name="connsiteX1" fmla="*/ 12192000 w 12192000"/>
              <a:gd name="connsiteY1" fmla="*/ 0 h 1136469"/>
              <a:gd name="connsiteX2" fmla="*/ 12192000 w 12192000"/>
              <a:gd name="connsiteY2" fmla="*/ 1136469 h 1136469"/>
              <a:gd name="connsiteX3" fmla="*/ 0 w 12192000"/>
              <a:gd name="connsiteY3" fmla="*/ 1136469 h 1136469"/>
              <a:gd name="connsiteX4" fmla="*/ 0 w 12192000"/>
              <a:gd name="connsiteY4" fmla="*/ 0 h 1136469"/>
              <a:gd name="connsiteX0" fmla="*/ 0 w 12192000"/>
              <a:gd name="connsiteY0" fmla="*/ 200395 h 1336864"/>
              <a:gd name="connsiteX1" fmla="*/ 1488332 w 12192000"/>
              <a:gd name="connsiteY1" fmla="*/ 6 h 1336864"/>
              <a:gd name="connsiteX2" fmla="*/ 12192000 w 12192000"/>
              <a:gd name="connsiteY2" fmla="*/ 200395 h 1336864"/>
              <a:gd name="connsiteX3" fmla="*/ 12192000 w 12192000"/>
              <a:gd name="connsiteY3" fmla="*/ 1336864 h 1336864"/>
              <a:gd name="connsiteX4" fmla="*/ 0 w 12192000"/>
              <a:gd name="connsiteY4" fmla="*/ 1336864 h 1336864"/>
              <a:gd name="connsiteX5" fmla="*/ 0 w 12192000"/>
              <a:gd name="connsiteY5" fmla="*/ 200395 h 1336864"/>
              <a:gd name="connsiteX0" fmla="*/ 0 w 12192000"/>
              <a:gd name="connsiteY0" fmla="*/ 794367 h 1930836"/>
              <a:gd name="connsiteX1" fmla="*/ 1488332 w 12192000"/>
              <a:gd name="connsiteY1" fmla="*/ 593978 h 1930836"/>
              <a:gd name="connsiteX2" fmla="*/ 5184843 w 12192000"/>
              <a:gd name="connsiteY2" fmla="*/ 591 h 1930836"/>
              <a:gd name="connsiteX3" fmla="*/ 12192000 w 12192000"/>
              <a:gd name="connsiteY3" fmla="*/ 794367 h 1930836"/>
              <a:gd name="connsiteX4" fmla="*/ 12192000 w 12192000"/>
              <a:gd name="connsiteY4" fmla="*/ 1930836 h 1930836"/>
              <a:gd name="connsiteX5" fmla="*/ 0 w 12192000"/>
              <a:gd name="connsiteY5" fmla="*/ 1930836 h 1930836"/>
              <a:gd name="connsiteX6" fmla="*/ 0 w 12192000"/>
              <a:gd name="connsiteY6" fmla="*/ 794367 h 1930836"/>
              <a:gd name="connsiteX0" fmla="*/ 0 w 12192000"/>
              <a:gd name="connsiteY0" fmla="*/ 794367 h 1930836"/>
              <a:gd name="connsiteX1" fmla="*/ 1488332 w 12192000"/>
              <a:gd name="connsiteY1" fmla="*/ 593978 h 1930836"/>
              <a:gd name="connsiteX2" fmla="*/ 5184843 w 12192000"/>
              <a:gd name="connsiteY2" fmla="*/ 591 h 1930836"/>
              <a:gd name="connsiteX3" fmla="*/ 8365787 w 12192000"/>
              <a:gd name="connsiteY3" fmla="*/ 623161 h 1930836"/>
              <a:gd name="connsiteX4" fmla="*/ 12192000 w 12192000"/>
              <a:gd name="connsiteY4" fmla="*/ 794367 h 1930836"/>
              <a:gd name="connsiteX5" fmla="*/ 12192000 w 12192000"/>
              <a:gd name="connsiteY5" fmla="*/ 1930836 h 1930836"/>
              <a:gd name="connsiteX6" fmla="*/ 0 w 12192000"/>
              <a:gd name="connsiteY6" fmla="*/ 1930836 h 1930836"/>
              <a:gd name="connsiteX7" fmla="*/ 0 w 12192000"/>
              <a:gd name="connsiteY7" fmla="*/ 794367 h 1930836"/>
              <a:gd name="connsiteX0" fmla="*/ 0 w 12192000"/>
              <a:gd name="connsiteY0" fmla="*/ 794367 h 1930836"/>
              <a:gd name="connsiteX1" fmla="*/ 1488332 w 12192000"/>
              <a:gd name="connsiteY1" fmla="*/ 593978 h 1930836"/>
              <a:gd name="connsiteX2" fmla="*/ 5184843 w 12192000"/>
              <a:gd name="connsiteY2" fmla="*/ 591 h 1930836"/>
              <a:gd name="connsiteX3" fmla="*/ 8365787 w 12192000"/>
              <a:gd name="connsiteY3" fmla="*/ 623161 h 1930836"/>
              <a:gd name="connsiteX4" fmla="*/ 10758791 w 12192000"/>
              <a:gd name="connsiteY4" fmla="*/ 272965 h 1930836"/>
              <a:gd name="connsiteX5" fmla="*/ 12192000 w 12192000"/>
              <a:gd name="connsiteY5" fmla="*/ 794367 h 1930836"/>
              <a:gd name="connsiteX6" fmla="*/ 12192000 w 12192000"/>
              <a:gd name="connsiteY6" fmla="*/ 1930836 h 1930836"/>
              <a:gd name="connsiteX7" fmla="*/ 0 w 12192000"/>
              <a:gd name="connsiteY7" fmla="*/ 1930836 h 1930836"/>
              <a:gd name="connsiteX8" fmla="*/ 0 w 12192000"/>
              <a:gd name="connsiteY8" fmla="*/ 794367 h 1930836"/>
              <a:gd name="connsiteX0" fmla="*/ 0 w 12192000"/>
              <a:gd name="connsiteY0" fmla="*/ 794284 h 1930753"/>
              <a:gd name="connsiteX1" fmla="*/ 1527243 w 12192000"/>
              <a:gd name="connsiteY1" fmla="*/ 700899 h 1930753"/>
              <a:gd name="connsiteX2" fmla="*/ 5184843 w 12192000"/>
              <a:gd name="connsiteY2" fmla="*/ 508 h 1930753"/>
              <a:gd name="connsiteX3" fmla="*/ 8365787 w 12192000"/>
              <a:gd name="connsiteY3" fmla="*/ 623078 h 1930753"/>
              <a:gd name="connsiteX4" fmla="*/ 10758791 w 12192000"/>
              <a:gd name="connsiteY4" fmla="*/ 272882 h 1930753"/>
              <a:gd name="connsiteX5" fmla="*/ 12192000 w 12192000"/>
              <a:gd name="connsiteY5" fmla="*/ 794284 h 1930753"/>
              <a:gd name="connsiteX6" fmla="*/ 12192000 w 12192000"/>
              <a:gd name="connsiteY6" fmla="*/ 1930753 h 1930753"/>
              <a:gd name="connsiteX7" fmla="*/ 0 w 12192000"/>
              <a:gd name="connsiteY7" fmla="*/ 1930753 h 1930753"/>
              <a:gd name="connsiteX8" fmla="*/ 0 w 12192000"/>
              <a:gd name="connsiteY8" fmla="*/ 794284 h 1930753"/>
              <a:gd name="connsiteX0" fmla="*/ 0 w 12192000"/>
              <a:gd name="connsiteY0" fmla="*/ 794312 h 1930781"/>
              <a:gd name="connsiteX1" fmla="*/ 2587557 w 12192000"/>
              <a:gd name="connsiteY1" fmla="*/ 660911 h 1930781"/>
              <a:gd name="connsiteX2" fmla="*/ 5184843 w 12192000"/>
              <a:gd name="connsiteY2" fmla="*/ 536 h 1930781"/>
              <a:gd name="connsiteX3" fmla="*/ 8365787 w 12192000"/>
              <a:gd name="connsiteY3" fmla="*/ 623106 h 1930781"/>
              <a:gd name="connsiteX4" fmla="*/ 10758791 w 12192000"/>
              <a:gd name="connsiteY4" fmla="*/ 272910 h 1930781"/>
              <a:gd name="connsiteX5" fmla="*/ 12192000 w 12192000"/>
              <a:gd name="connsiteY5" fmla="*/ 794312 h 1930781"/>
              <a:gd name="connsiteX6" fmla="*/ 12192000 w 12192000"/>
              <a:gd name="connsiteY6" fmla="*/ 1930781 h 1930781"/>
              <a:gd name="connsiteX7" fmla="*/ 0 w 12192000"/>
              <a:gd name="connsiteY7" fmla="*/ 1930781 h 1930781"/>
              <a:gd name="connsiteX8" fmla="*/ 0 w 12192000"/>
              <a:gd name="connsiteY8" fmla="*/ 794312 h 1930781"/>
              <a:gd name="connsiteX0" fmla="*/ 0 w 12192000"/>
              <a:gd name="connsiteY0" fmla="*/ 866290 h 2002759"/>
              <a:gd name="connsiteX1" fmla="*/ 2587557 w 12192000"/>
              <a:gd name="connsiteY1" fmla="*/ 732889 h 2002759"/>
              <a:gd name="connsiteX2" fmla="*/ 5710136 w 12192000"/>
              <a:gd name="connsiteY2" fmla="*/ 487 h 2002759"/>
              <a:gd name="connsiteX3" fmla="*/ 8365787 w 12192000"/>
              <a:gd name="connsiteY3" fmla="*/ 695084 h 2002759"/>
              <a:gd name="connsiteX4" fmla="*/ 10758791 w 12192000"/>
              <a:gd name="connsiteY4" fmla="*/ 344888 h 2002759"/>
              <a:gd name="connsiteX5" fmla="*/ 12192000 w 12192000"/>
              <a:gd name="connsiteY5" fmla="*/ 866290 h 2002759"/>
              <a:gd name="connsiteX6" fmla="*/ 12192000 w 12192000"/>
              <a:gd name="connsiteY6" fmla="*/ 2002759 h 2002759"/>
              <a:gd name="connsiteX7" fmla="*/ 0 w 12192000"/>
              <a:gd name="connsiteY7" fmla="*/ 2002759 h 2002759"/>
              <a:gd name="connsiteX8" fmla="*/ 0 w 12192000"/>
              <a:gd name="connsiteY8" fmla="*/ 866290 h 2002759"/>
              <a:gd name="connsiteX0" fmla="*/ 0 w 12192000"/>
              <a:gd name="connsiteY0" fmla="*/ 866290 h 2002759"/>
              <a:gd name="connsiteX1" fmla="*/ 2587557 w 12192000"/>
              <a:gd name="connsiteY1" fmla="*/ 732889 h 2002759"/>
              <a:gd name="connsiteX2" fmla="*/ 5710136 w 12192000"/>
              <a:gd name="connsiteY2" fmla="*/ 487 h 2002759"/>
              <a:gd name="connsiteX3" fmla="*/ 7500025 w 12192000"/>
              <a:gd name="connsiteY3" fmla="*/ 286927 h 2002759"/>
              <a:gd name="connsiteX4" fmla="*/ 10758791 w 12192000"/>
              <a:gd name="connsiteY4" fmla="*/ 344888 h 2002759"/>
              <a:gd name="connsiteX5" fmla="*/ 12192000 w 12192000"/>
              <a:gd name="connsiteY5" fmla="*/ 866290 h 2002759"/>
              <a:gd name="connsiteX6" fmla="*/ 12192000 w 12192000"/>
              <a:gd name="connsiteY6" fmla="*/ 2002759 h 2002759"/>
              <a:gd name="connsiteX7" fmla="*/ 0 w 12192000"/>
              <a:gd name="connsiteY7" fmla="*/ 2002759 h 2002759"/>
              <a:gd name="connsiteX8" fmla="*/ 0 w 12192000"/>
              <a:gd name="connsiteY8" fmla="*/ 866290 h 2002759"/>
              <a:gd name="connsiteX0" fmla="*/ 0 w 12192000"/>
              <a:gd name="connsiteY0" fmla="*/ 1052221 h 2188690"/>
              <a:gd name="connsiteX1" fmla="*/ 2587557 w 12192000"/>
              <a:gd name="connsiteY1" fmla="*/ 918820 h 2188690"/>
              <a:gd name="connsiteX2" fmla="*/ 5710136 w 12192000"/>
              <a:gd name="connsiteY2" fmla="*/ 186418 h 2188690"/>
              <a:gd name="connsiteX3" fmla="*/ 7500025 w 12192000"/>
              <a:gd name="connsiteY3" fmla="*/ 472858 h 2188690"/>
              <a:gd name="connsiteX4" fmla="*/ 10593421 w 12192000"/>
              <a:gd name="connsiteY4" fmla="*/ 2616 h 2188690"/>
              <a:gd name="connsiteX5" fmla="*/ 12192000 w 12192000"/>
              <a:gd name="connsiteY5" fmla="*/ 1052221 h 2188690"/>
              <a:gd name="connsiteX6" fmla="*/ 12192000 w 12192000"/>
              <a:gd name="connsiteY6" fmla="*/ 2188690 h 2188690"/>
              <a:gd name="connsiteX7" fmla="*/ 0 w 12192000"/>
              <a:gd name="connsiteY7" fmla="*/ 2188690 h 2188690"/>
              <a:gd name="connsiteX8" fmla="*/ 0 w 12192000"/>
              <a:gd name="connsiteY8" fmla="*/ 1052221 h 2188690"/>
              <a:gd name="connsiteX0" fmla="*/ 0 w 12192000"/>
              <a:gd name="connsiteY0" fmla="*/ 1052221 h 2188690"/>
              <a:gd name="connsiteX1" fmla="*/ 2587557 w 12192000"/>
              <a:gd name="connsiteY1" fmla="*/ 918820 h 2188690"/>
              <a:gd name="connsiteX2" fmla="*/ 5710136 w 12192000"/>
              <a:gd name="connsiteY2" fmla="*/ 186418 h 2188690"/>
              <a:gd name="connsiteX3" fmla="*/ 7500025 w 12192000"/>
              <a:gd name="connsiteY3" fmla="*/ 472858 h 2188690"/>
              <a:gd name="connsiteX4" fmla="*/ 10593421 w 12192000"/>
              <a:gd name="connsiteY4" fmla="*/ 2616 h 2188690"/>
              <a:gd name="connsiteX5" fmla="*/ 12192000 w 12192000"/>
              <a:gd name="connsiteY5" fmla="*/ 1052221 h 2188690"/>
              <a:gd name="connsiteX6" fmla="*/ 12192000 w 12192000"/>
              <a:gd name="connsiteY6" fmla="*/ 2188690 h 2188690"/>
              <a:gd name="connsiteX7" fmla="*/ 0 w 12192000"/>
              <a:gd name="connsiteY7" fmla="*/ 2188690 h 2188690"/>
              <a:gd name="connsiteX8" fmla="*/ 0 w 12192000"/>
              <a:gd name="connsiteY8" fmla="*/ 1052221 h 2188690"/>
              <a:gd name="connsiteX0" fmla="*/ 0 w 12192000"/>
              <a:gd name="connsiteY0" fmla="*/ 1171825 h 2308294"/>
              <a:gd name="connsiteX1" fmla="*/ 2587557 w 12192000"/>
              <a:gd name="connsiteY1" fmla="*/ 1038424 h 2308294"/>
              <a:gd name="connsiteX2" fmla="*/ 5710136 w 12192000"/>
              <a:gd name="connsiteY2" fmla="*/ 306022 h 2308294"/>
              <a:gd name="connsiteX3" fmla="*/ 7500025 w 12192000"/>
              <a:gd name="connsiteY3" fmla="*/ 592462 h 2308294"/>
              <a:gd name="connsiteX4" fmla="*/ 10398867 w 12192000"/>
              <a:gd name="connsiteY4" fmla="*/ 2174 h 2308294"/>
              <a:gd name="connsiteX5" fmla="*/ 12192000 w 12192000"/>
              <a:gd name="connsiteY5" fmla="*/ 1171825 h 2308294"/>
              <a:gd name="connsiteX6" fmla="*/ 12192000 w 12192000"/>
              <a:gd name="connsiteY6" fmla="*/ 2308294 h 2308294"/>
              <a:gd name="connsiteX7" fmla="*/ 0 w 12192000"/>
              <a:gd name="connsiteY7" fmla="*/ 2308294 h 2308294"/>
              <a:gd name="connsiteX8" fmla="*/ 0 w 12192000"/>
              <a:gd name="connsiteY8" fmla="*/ 1171825 h 2308294"/>
              <a:gd name="connsiteX0" fmla="*/ 0 w 12192000"/>
              <a:gd name="connsiteY0" fmla="*/ 1171825 h 2308294"/>
              <a:gd name="connsiteX1" fmla="*/ 2587557 w 12192000"/>
              <a:gd name="connsiteY1" fmla="*/ 1038424 h 2308294"/>
              <a:gd name="connsiteX2" fmla="*/ 5710136 w 12192000"/>
              <a:gd name="connsiteY2" fmla="*/ 306022 h 2308294"/>
              <a:gd name="connsiteX3" fmla="*/ 7500025 w 12192000"/>
              <a:gd name="connsiteY3" fmla="*/ 592462 h 2308294"/>
              <a:gd name="connsiteX4" fmla="*/ 10398867 w 12192000"/>
              <a:gd name="connsiteY4" fmla="*/ 2174 h 2308294"/>
              <a:gd name="connsiteX5" fmla="*/ 12192000 w 12192000"/>
              <a:gd name="connsiteY5" fmla="*/ 1171825 h 2308294"/>
              <a:gd name="connsiteX6" fmla="*/ 12192000 w 12192000"/>
              <a:gd name="connsiteY6" fmla="*/ 2308294 h 2308294"/>
              <a:gd name="connsiteX7" fmla="*/ 0 w 12192000"/>
              <a:gd name="connsiteY7" fmla="*/ 2308294 h 2308294"/>
              <a:gd name="connsiteX8" fmla="*/ 0 w 12192000"/>
              <a:gd name="connsiteY8" fmla="*/ 1171825 h 2308294"/>
              <a:gd name="connsiteX0" fmla="*/ 0 w 12192000"/>
              <a:gd name="connsiteY0" fmla="*/ 1169651 h 2306120"/>
              <a:gd name="connsiteX1" fmla="*/ 2587557 w 12192000"/>
              <a:gd name="connsiteY1" fmla="*/ 1036250 h 2306120"/>
              <a:gd name="connsiteX2" fmla="*/ 5710136 w 12192000"/>
              <a:gd name="connsiteY2" fmla="*/ 303848 h 2306120"/>
              <a:gd name="connsiteX3" fmla="*/ 7500025 w 12192000"/>
              <a:gd name="connsiteY3" fmla="*/ 590288 h 2306120"/>
              <a:gd name="connsiteX4" fmla="*/ 10398867 w 12192000"/>
              <a:gd name="connsiteY4" fmla="*/ 0 h 2306120"/>
              <a:gd name="connsiteX5" fmla="*/ 12192000 w 12192000"/>
              <a:gd name="connsiteY5" fmla="*/ 1169651 h 2306120"/>
              <a:gd name="connsiteX6" fmla="*/ 12192000 w 12192000"/>
              <a:gd name="connsiteY6" fmla="*/ 2306120 h 2306120"/>
              <a:gd name="connsiteX7" fmla="*/ 0 w 12192000"/>
              <a:gd name="connsiteY7" fmla="*/ 2306120 h 2306120"/>
              <a:gd name="connsiteX8" fmla="*/ 0 w 12192000"/>
              <a:gd name="connsiteY8" fmla="*/ 1169651 h 2306120"/>
              <a:gd name="connsiteX0" fmla="*/ 0 w 12192000"/>
              <a:gd name="connsiteY0" fmla="*/ 1169651 h 2306120"/>
              <a:gd name="connsiteX1" fmla="*/ 2354093 w 12192000"/>
              <a:gd name="connsiteY1" fmla="*/ 1108278 h 2306120"/>
              <a:gd name="connsiteX2" fmla="*/ 5710136 w 12192000"/>
              <a:gd name="connsiteY2" fmla="*/ 303848 h 2306120"/>
              <a:gd name="connsiteX3" fmla="*/ 7500025 w 12192000"/>
              <a:gd name="connsiteY3" fmla="*/ 590288 h 2306120"/>
              <a:gd name="connsiteX4" fmla="*/ 10398867 w 12192000"/>
              <a:gd name="connsiteY4" fmla="*/ 0 h 2306120"/>
              <a:gd name="connsiteX5" fmla="*/ 12192000 w 12192000"/>
              <a:gd name="connsiteY5" fmla="*/ 1169651 h 2306120"/>
              <a:gd name="connsiteX6" fmla="*/ 12192000 w 12192000"/>
              <a:gd name="connsiteY6" fmla="*/ 2306120 h 2306120"/>
              <a:gd name="connsiteX7" fmla="*/ 0 w 12192000"/>
              <a:gd name="connsiteY7" fmla="*/ 2306120 h 2306120"/>
              <a:gd name="connsiteX8" fmla="*/ 0 w 12192000"/>
              <a:gd name="connsiteY8" fmla="*/ 1169651 h 2306120"/>
              <a:gd name="connsiteX0" fmla="*/ 0 w 12192000"/>
              <a:gd name="connsiteY0" fmla="*/ 1385734 h 2306120"/>
              <a:gd name="connsiteX1" fmla="*/ 2354093 w 12192000"/>
              <a:gd name="connsiteY1" fmla="*/ 1108278 h 2306120"/>
              <a:gd name="connsiteX2" fmla="*/ 5710136 w 12192000"/>
              <a:gd name="connsiteY2" fmla="*/ 303848 h 2306120"/>
              <a:gd name="connsiteX3" fmla="*/ 7500025 w 12192000"/>
              <a:gd name="connsiteY3" fmla="*/ 590288 h 2306120"/>
              <a:gd name="connsiteX4" fmla="*/ 10398867 w 12192000"/>
              <a:gd name="connsiteY4" fmla="*/ 0 h 2306120"/>
              <a:gd name="connsiteX5" fmla="*/ 12192000 w 12192000"/>
              <a:gd name="connsiteY5" fmla="*/ 1169651 h 2306120"/>
              <a:gd name="connsiteX6" fmla="*/ 12192000 w 12192000"/>
              <a:gd name="connsiteY6" fmla="*/ 2306120 h 2306120"/>
              <a:gd name="connsiteX7" fmla="*/ 0 w 12192000"/>
              <a:gd name="connsiteY7" fmla="*/ 2306120 h 2306120"/>
              <a:gd name="connsiteX8" fmla="*/ 0 w 12192000"/>
              <a:gd name="connsiteY8" fmla="*/ 1385734 h 2306120"/>
              <a:gd name="connsiteX0" fmla="*/ 0 w 12192000"/>
              <a:gd name="connsiteY0" fmla="*/ 1294558 h 2214944"/>
              <a:gd name="connsiteX1" fmla="*/ 2354093 w 12192000"/>
              <a:gd name="connsiteY1" fmla="*/ 1017102 h 2214944"/>
              <a:gd name="connsiteX2" fmla="*/ 5710136 w 12192000"/>
              <a:gd name="connsiteY2" fmla="*/ 212672 h 2214944"/>
              <a:gd name="connsiteX3" fmla="*/ 7500025 w 12192000"/>
              <a:gd name="connsiteY3" fmla="*/ 499112 h 2214944"/>
              <a:gd name="connsiteX4" fmla="*/ 9751167 w 12192000"/>
              <a:gd name="connsiteY4" fmla="*/ 0 h 2214944"/>
              <a:gd name="connsiteX5" fmla="*/ 12192000 w 12192000"/>
              <a:gd name="connsiteY5" fmla="*/ 1078475 h 2214944"/>
              <a:gd name="connsiteX6" fmla="*/ 12192000 w 12192000"/>
              <a:gd name="connsiteY6" fmla="*/ 2214944 h 2214944"/>
              <a:gd name="connsiteX7" fmla="*/ 0 w 12192000"/>
              <a:gd name="connsiteY7" fmla="*/ 2214944 h 2214944"/>
              <a:gd name="connsiteX8" fmla="*/ 0 w 12192000"/>
              <a:gd name="connsiteY8" fmla="*/ 1294558 h 221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214944">
                <a:moveTo>
                  <a:pt x="0" y="1294558"/>
                </a:moveTo>
                <a:cubicBezTo>
                  <a:pt x="418289" y="1295855"/>
                  <a:pt x="1935804" y="1015805"/>
                  <a:pt x="2354093" y="1017102"/>
                </a:cubicBezTo>
                <a:cubicBezTo>
                  <a:pt x="3605719" y="1039800"/>
                  <a:pt x="4458510" y="189974"/>
                  <a:pt x="5710136" y="212672"/>
                </a:cubicBezTo>
                <a:cubicBezTo>
                  <a:pt x="6747753" y="329404"/>
                  <a:pt x="6462408" y="382380"/>
                  <a:pt x="7500025" y="499112"/>
                </a:cubicBezTo>
                <a:cubicBezTo>
                  <a:pt x="8382000" y="544508"/>
                  <a:pt x="8888647" y="26632"/>
                  <a:pt x="9751167" y="0"/>
                </a:cubicBezTo>
                <a:cubicBezTo>
                  <a:pt x="10498035" y="21741"/>
                  <a:pt x="11659140" y="728607"/>
                  <a:pt x="12192000" y="1078475"/>
                </a:cubicBezTo>
                <a:lnTo>
                  <a:pt x="12192000" y="2214944"/>
                </a:lnTo>
                <a:lnTo>
                  <a:pt x="0" y="2214944"/>
                </a:lnTo>
                <a:lnTo>
                  <a:pt x="0" y="129455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3A28F9D2-3D00-42DB-BC22-6F1FCEE110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7288" y1="77749" x2="21732" y2="87173"/>
                        <a14:foregroundMark x1="62908" y1="48953" x2="60294" y2="81675"/>
                        <a14:foregroundMark x1="60294" y1="81675" x2="62745" y2="89791"/>
                        <a14:foregroundMark x1="60948" y1="39791" x2="60948" y2="39791"/>
                        <a14:foregroundMark x1="41503" y1="44241" x2="41013" y2="53665"/>
                        <a14:backgroundMark x1="60948" y1="44241" x2="60948" y2="44241"/>
                        <a14:backgroundMark x1="60621" y1="41099" x2="60621" y2="41099"/>
                        <a14:backgroundMark x1="60621" y1="39005" x2="60621" y2="39005"/>
                        <a14:backgroundMark x1="60621" y1="37435" x2="60621" y2="37435"/>
                        <a14:backgroundMark x1="60621" y1="35864" x2="60621" y2="35864"/>
                        <a14:backgroundMark x1="60784" y1="39791" x2="60784" y2="397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91"/>
          <a:stretch/>
        </p:blipFill>
        <p:spPr>
          <a:xfrm>
            <a:off x="7645399" y="506253"/>
            <a:ext cx="6694091" cy="667369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19517508-DFED-45E7-B1F9-62AF37FB4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010" y="1439385"/>
            <a:ext cx="1822240" cy="3689234"/>
          </a:xfrm>
          <a:prstGeom prst="rect">
            <a:avLst/>
          </a:prstGeom>
        </p:spPr>
      </p:pic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BCB0C768-0265-4E2D-97DC-A34517DA6919}"/>
              </a:ext>
            </a:extLst>
          </p:cNvPr>
          <p:cNvSpPr/>
          <p:nvPr/>
        </p:nvSpPr>
        <p:spPr>
          <a:xfrm>
            <a:off x="7745981" y="3573998"/>
            <a:ext cx="1247567" cy="53820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B0604020202020204" pitchFamily="2" charset="-79"/>
              </a:rPr>
              <a:t>주문하기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E4DFEB92-CDCC-4F1D-BC41-93F163153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7288" y1="77749" x2="21732" y2="87173"/>
                        <a14:foregroundMark x1="62908" y1="48953" x2="60294" y2="81675"/>
                        <a14:foregroundMark x1="60294" y1="81675" x2="62745" y2="89791"/>
                        <a14:foregroundMark x1="60948" y1="39791" x2="60948" y2="39791"/>
                        <a14:foregroundMark x1="41503" y1="44241" x2="41013" y2="53665"/>
                        <a14:backgroundMark x1="60948" y1="44241" x2="60948" y2="44241"/>
                        <a14:backgroundMark x1="60621" y1="41099" x2="60621" y2="41099"/>
                        <a14:backgroundMark x1="60621" y1="39005" x2="60621" y2="39005"/>
                        <a14:backgroundMark x1="60621" y1="37435" x2="60621" y2="37435"/>
                        <a14:backgroundMark x1="60621" y1="35864" x2="60621" y2="35864"/>
                        <a14:backgroundMark x1="60784" y1="39791" x2="60784" y2="397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380"/>
          <a:stretch/>
        </p:blipFill>
        <p:spPr>
          <a:xfrm>
            <a:off x="4546602" y="1832052"/>
            <a:ext cx="3915350" cy="6673693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EA666848-D613-4C2C-93DD-5C08A8D0EC57}"/>
              </a:ext>
            </a:extLst>
          </p:cNvPr>
          <p:cNvSpPr txBox="1"/>
          <p:nvPr/>
        </p:nvSpPr>
        <p:spPr>
          <a:xfrm>
            <a:off x="498764" y="415680"/>
            <a:ext cx="4377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오늘도 올리브</a:t>
            </a:r>
            <a:r>
              <a:rPr lang="en-US" altLang="ko-KR" sz="2400" b="1" dirty="0"/>
              <a:t>O</a:t>
            </a:r>
            <a:r>
              <a:rPr lang="ko-KR" altLang="en-US" sz="2400" b="1" dirty="0"/>
              <a:t>에서 화장품을 주문하는 </a:t>
            </a:r>
            <a:r>
              <a:rPr lang="ko-KR" altLang="en-US" sz="2400" b="1" dirty="0" err="1"/>
              <a:t>나예쁨</a:t>
            </a:r>
            <a:r>
              <a:rPr lang="en-US" altLang="ko-KR" sz="2400" b="1" dirty="0"/>
              <a:t>(26, </a:t>
            </a:r>
            <a:r>
              <a:rPr lang="ko-KR" altLang="en-US" sz="2400" b="1" dirty="0" err="1"/>
              <a:t>코덕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1629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3.54167E-6 -0.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나무문 설치/수리 전문가 찾기 - 200만이 선택한 미소 홈서비스">
            <a:extLst>
              <a:ext uri="{FF2B5EF4-FFF2-40B4-BE49-F238E27FC236}">
                <a16:creationId xmlns:a16="http://schemas.microsoft.com/office/drawing/2014/main" id="{ACF2960D-56DA-46E3-979A-FBB3AE71C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8" b="1207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3E5FDFCA-9866-410E-A4EF-52D88BB47FC9}"/>
              </a:ext>
            </a:extLst>
          </p:cNvPr>
          <p:cNvSpPr/>
          <p:nvPr/>
        </p:nvSpPr>
        <p:spPr>
          <a:xfrm>
            <a:off x="8711737" y="1579418"/>
            <a:ext cx="1512917" cy="581891"/>
          </a:xfrm>
          <a:prstGeom prst="wedgeRectCallout">
            <a:avLst>
              <a:gd name="adj1" fmla="val -33236"/>
              <a:gd name="adj2" fmla="val 73975"/>
            </a:avLst>
          </a:prstGeom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띵동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BCED22E-A547-4A94-B06C-DF9BE402F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50" b="91875" l="10000" r="90000">
                        <a14:foregroundMark x1="26042" y1="85313" x2="78750" y2="85625"/>
                        <a14:foregroundMark x1="53333" y1="9375" x2="62708" y2="15625"/>
                        <a14:foregroundMark x1="62708" y1="15625" x2="62708" y2="16250"/>
                        <a14:foregroundMark x1="59167" y1="3750" x2="59167" y2="3750"/>
                        <a14:foregroundMark x1="27083" y1="90313" x2="38333" y2="90313"/>
                        <a14:foregroundMark x1="23333" y1="81563" x2="23333" y2="81563"/>
                        <a14:foregroundMark x1="23333" y1="79063" x2="22292" y2="86875"/>
                        <a14:foregroundMark x1="21875" y1="89375" x2="22292" y2="9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44" y="3739445"/>
            <a:ext cx="4769582" cy="31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97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rash Paper High Res Stock Images | Shutterstock">
            <a:extLst>
              <a:ext uri="{FF2B5EF4-FFF2-40B4-BE49-F238E27FC236}">
                <a16:creationId xmlns:a16="http://schemas.microsoft.com/office/drawing/2014/main" id="{0D1E4EC2-72DD-4918-A6E5-6B5A74669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358" y="1960531"/>
            <a:ext cx="1915347" cy="206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14">
            <a:extLst>
              <a:ext uri="{FF2B5EF4-FFF2-40B4-BE49-F238E27FC236}">
                <a16:creationId xmlns:a16="http://schemas.microsoft.com/office/drawing/2014/main" id="{D34365A5-FCF2-49ED-8CE0-A2A8125E1B3B}"/>
              </a:ext>
            </a:extLst>
          </p:cNvPr>
          <p:cNvSpPr/>
          <p:nvPr/>
        </p:nvSpPr>
        <p:spPr>
          <a:xfrm flipH="1">
            <a:off x="0" y="4312685"/>
            <a:ext cx="12192000" cy="2545316"/>
          </a:xfrm>
          <a:custGeom>
            <a:avLst/>
            <a:gdLst>
              <a:gd name="connsiteX0" fmla="*/ 0 w 12192000"/>
              <a:gd name="connsiteY0" fmla="*/ 0 h 1136469"/>
              <a:gd name="connsiteX1" fmla="*/ 12192000 w 12192000"/>
              <a:gd name="connsiteY1" fmla="*/ 0 h 1136469"/>
              <a:gd name="connsiteX2" fmla="*/ 12192000 w 12192000"/>
              <a:gd name="connsiteY2" fmla="*/ 1136469 h 1136469"/>
              <a:gd name="connsiteX3" fmla="*/ 0 w 12192000"/>
              <a:gd name="connsiteY3" fmla="*/ 1136469 h 1136469"/>
              <a:gd name="connsiteX4" fmla="*/ 0 w 12192000"/>
              <a:gd name="connsiteY4" fmla="*/ 0 h 1136469"/>
              <a:gd name="connsiteX0" fmla="*/ 0 w 12192000"/>
              <a:gd name="connsiteY0" fmla="*/ 200395 h 1336864"/>
              <a:gd name="connsiteX1" fmla="*/ 1488332 w 12192000"/>
              <a:gd name="connsiteY1" fmla="*/ 6 h 1336864"/>
              <a:gd name="connsiteX2" fmla="*/ 12192000 w 12192000"/>
              <a:gd name="connsiteY2" fmla="*/ 200395 h 1336864"/>
              <a:gd name="connsiteX3" fmla="*/ 12192000 w 12192000"/>
              <a:gd name="connsiteY3" fmla="*/ 1336864 h 1336864"/>
              <a:gd name="connsiteX4" fmla="*/ 0 w 12192000"/>
              <a:gd name="connsiteY4" fmla="*/ 1336864 h 1336864"/>
              <a:gd name="connsiteX5" fmla="*/ 0 w 12192000"/>
              <a:gd name="connsiteY5" fmla="*/ 200395 h 1336864"/>
              <a:gd name="connsiteX0" fmla="*/ 0 w 12192000"/>
              <a:gd name="connsiteY0" fmla="*/ 794367 h 1930836"/>
              <a:gd name="connsiteX1" fmla="*/ 1488332 w 12192000"/>
              <a:gd name="connsiteY1" fmla="*/ 593978 h 1930836"/>
              <a:gd name="connsiteX2" fmla="*/ 5184843 w 12192000"/>
              <a:gd name="connsiteY2" fmla="*/ 591 h 1930836"/>
              <a:gd name="connsiteX3" fmla="*/ 12192000 w 12192000"/>
              <a:gd name="connsiteY3" fmla="*/ 794367 h 1930836"/>
              <a:gd name="connsiteX4" fmla="*/ 12192000 w 12192000"/>
              <a:gd name="connsiteY4" fmla="*/ 1930836 h 1930836"/>
              <a:gd name="connsiteX5" fmla="*/ 0 w 12192000"/>
              <a:gd name="connsiteY5" fmla="*/ 1930836 h 1930836"/>
              <a:gd name="connsiteX6" fmla="*/ 0 w 12192000"/>
              <a:gd name="connsiteY6" fmla="*/ 794367 h 1930836"/>
              <a:gd name="connsiteX0" fmla="*/ 0 w 12192000"/>
              <a:gd name="connsiteY0" fmla="*/ 794367 h 1930836"/>
              <a:gd name="connsiteX1" fmla="*/ 1488332 w 12192000"/>
              <a:gd name="connsiteY1" fmla="*/ 593978 h 1930836"/>
              <a:gd name="connsiteX2" fmla="*/ 5184843 w 12192000"/>
              <a:gd name="connsiteY2" fmla="*/ 591 h 1930836"/>
              <a:gd name="connsiteX3" fmla="*/ 8365787 w 12192000"/>
              <a:gd name="connsiteY3" fmla="*/ 623161 h 1930836"/>
              <a:gd name="connsiteX4" fmla="*/ 12192000 w 12192000"/>
              <a:gd name="connsiteY4" fmla="*/ 794367 h 1930836"/>
              <a:gd name="connsiteX5" fmla="*/ 12192000 w 12192000"/>
              <a:gd name="connsiteY5" fmla="*/ 1930836 h 1930836"/>
              <a:gd name="connsiteX6" fmla="*/ 0 w 12192000"/>
              <a:gd name="connsiteY6" fmla="*/ 1930836 h 1930836"/>
              <a:gd name="connsiteX7" fmla="*/ 0 w 12192000"/>
              <a:gd name="connsiteY7" fmla="*/ 794367 h 1930836"/>
              <a:gd name="connsiteX0" fmla="*/ 0 w 12192000"/>
              <a:gd name="connsiteY0" fmla="*/ 794367 h 1930836"/>
              <a:gd name="connsiteX1" fmla="*/ 1488332 w 12192000"/>
              <a:gd name="connsiteY1" fmla="*/ 593978 h 1930836"/>
              <a:gd name="connsiteX2" fmla="*/ 5184843 w 12192000"/>
              <a:gd name="connsiteY2" fmla="*/ 591 h 1930836"/>
              <a:gd name="connsiteX3" fmla="*/ 8365787 w 12192000"/>
              <a:gd name="connsiteY3" fmla="*/ 623161 h 1930836"/>
              <a:gd name="connsiteX4" fmla="*/ 10758791 w 12192000"/>
              <a:gd name="connsiteY4" fmla="*/ 272965 h 1930836"/>
              <a:gd name="connsiteX5" fmla="*/ 12192000 w 12192000"/>
              <a:gd name="connsiteY5" fmla="*/ 794367 h 1930836"/>
              <a:gd name="connsiteX6" fmla="*/ 12192000 w 12192000"/>
              <a:gd name="connsiteY6" fmla="*/ 1930836 h 1930836"/>
              <a:gd name="connsiteX7" fmla="*/ 0 w 12192000"/>
              <a:gd name="connsiteY7" fmla="*/ 1930836 h 1930836"/>
              <a:gd name="connsiteX8" fmla="*/ 0 w 12192000"/>
              <a:gd name="connsiteY8" fmla="*/ 794367 h 1930836"/>
              <a:gd name="connsiteX0" fmla="*/ 0 w 12192000"/>
              <a:gd name="connsiteY0" fmla="*/ 794284 h 1930753"/>
              <a:gd name="connsiteX1" fmla="*/ 1527243 w 12192000"/>
              <a:gd name="connsiteY1" fmla="*/ 700899 h 1930753"/>
              <a:gd name="connsiteX2" fmla="*/ 5184843 w 12192000"/>
              <a:gd name="connsiteY2" fmla="*/ 508 h 1930753"/>
              <a:gd name="connsiteX3" fmla="*/ 8365787 w 12192000"/>
              <a:gd name="connsiteY3" fmla="*/ 623078 h 1930753"/>
              <a:gd name="connsiteX4" fmla="*/ 10758791 w 12192000"/>
              <a:gd name="connsiteY4" fmla="*/ 272882 h 1930753"/>
              <a:gd name="connsiteX5" fmla="*/ 12192000 w 12192000"/>
              <a:gd name="connsiteY5" fmla="*/ 794284 h 1930753"/>
              <a:gd name="connsiteX6" fmla="*/ 12192000 w 12192000"/>
              <a:gd name="connsiteY6" fmla="*/ 1930753 h 1930753"/>
              <a:gd name="connsiteX7" fmla="*/ 0 w 12192000"/>
              <a:gd name="connsiteY7" fmla="*/ 1930753 h 1930753"/>
              <a:gd name="connsiteX8" fmla="*/ 0 w 12192000"/>
              <a:gd name="connsiteY8" fmla="*/ 794284 h 1930753"/>
              <a:gd name="connsiteX0" fmla="*/ 0 w 12192000"/>
              <a:gd name="connsiteY0" fmla="*/ 794312 h 1930781"/>
              <a:gd name="connsiteX1" fmla="*/ 2587557 w 12192000"/>
              <a:gd name="connsiteY1" fmla="*/ 660911 h 1930781"/>
              <a:gd name="connsiteX2" fmla="*/ 5184843 w 12192000"/>
              <a:gd name="connsiteY2" fmla="*/ 536 h 1930781"/>
              <a:gd name="connsiteX3" fmla="*/ 8365787 w 12192000"/>
              <a:gd name="connsiteY3" fmla="*/ 623106 h 1930781"/>
              <a:gd name="connsiteX4" fmla="*/ 10758791 w 12192000"/>
              <a:gd name="connsiteY4" fmla="*/ 272910 h 1930781"/>
              <a:gd name="connsiteX5" fmla="*/ 12192000 w 12192000"/>
              <a:gd name="connsiteY5" fmla="*/ 794312 h 1930781"/>
              <a:gd name="connsiteX6" fmla="*/ 12192000 w 12192000"/>
              <a:gd name="connsiteY6" fmla="*/ 1930781 h 1930781"/>
              <a:gd name="connsiteX7" fmla="*/ 0 w 12192000"/>
              <a:gd name="connsiteY7" fmla="*/ 1930781 h 1930781"/>
              <a:gd name="connsiteX8" fmla="*/ 0 w 12192000"/>
              <a:gd name="connsiteY8" fmla="*/ 794312 h 1930781"/>
              <a:gd name="connsiteX0" fmla="*/ 0 w 12192000"/>
              <a:gd name="connsiteY0" fmla="*/ 866290 h 2002759"/>
              <a:gd name="connsiteX1" fmla="*/ 2587557 w 12192000"/>
              <a:gd name="connsiteY1" fmla="*/ 732889 h 2002759"/>
              <a:gd name="connsiteX2" fmla="*/ 5710136 w 12192000"/>
              <a:gd name="connsiteY2" fmla="*/ 487 h 2002759"/>
              <a:gd name="connsiteX3" fmla="*/ 8365787 w 12192000"/>
              <a:gd name="connsiteY3" fmla="*/ 695084 h 2002759"/>
              <a:gd name="connsiteX4" fmla="*/ 10758791 w 12192000"/>
              <a:gd name="connsiteY4" fmla="*/ 344888 h 2002759"/>
              <a:gd name="connsiteX5" fmla="*/ 12192000 w 12192000"/>
              <a:gd name="connsiteY5" fmla="*/ 866290 h 2002759"/>
              <a:gd name="connsiteX6" fmla="*/ 12192000 w 12192000"/>
              <a:gd name="connsiteY6" fmla="*/ 2002759 h 2002759"/>
              <a:gd name="connsiteX7" fmla="*/ 0 w 12192000"/>
              <a:gd name="connsiteY7" fmla="*/ 2002759 h 2002759"/>
              <a:gd name="connsiteX8" fmla="*/ 0 w 12192000"/>
              <a:gd name="connsiteY8" fmla="*/ 866290 h 2002759"/>
              <a:gd name="connsiteX0" fmla="*/ 0 w 12192000"/>
              <a:gd name="connsiteY0" fmla="*/ 866290 h 2002759"/>
              <a:gd name="connsiteX1" fmla="*/ 2587557 w 12192000"/>
              <a:gd name="connsiteY1" fmla="*/ 732889 h 2002759"/>
              <a:gd name="connsiteX2" fmla="*/ 5710136 w 12192000"/>
              <a:gd name="connsiteY2" fmla="*/ 487 h 2002759"/>
              <a:gd name="connsiteX3" fmla="*/ 7500025 w 12192000"/>
              <a:gd name="connsiteY3" fmla="*/ 286927 h 2002759"/>
              <a:gd name="connsiteX4" fmla="*/ 10758791 w 12192000"/>
              <a:gd name="connsiteY4" fmla="*/ 344888 h 2002759"/>
              <a:gd name="connsiteX5" fmla="*/ 12192000 w 12192000"/>
              <a:gd name="connsiteY5" fmla="*/ 866290 h 2002759"/>
              <a:gd name="connsiteX6" fmla="*/ 12192000 w 12192000"/>
              <a:gd name="connsiteY6" fmla="*/ 2002759 h 2002759"/>
              <a:gd name="connsiteX7" fmla="*/ 0 w 12192000"/>
              <a:gd name="connsiteY7" fmla="*/ 2002759 h 2002759"/>
              <a:gd name="connsiteX8" fmla="*/ 0 w 12192000"/>
              <a:gd name="connsiteY8" fmla="*/ 866290 h 2002759"/>
              <a:gd name="connsiteX0" fmla="*/ 0 w 12192000"/>
              <a:gd name="connsiteY0" fmla="*/ 1052221 h 2188690"/>
              <a:gd name="connsiteX1" fmla="*/ 2587557 w 12192000"/>
              <a:gd name="connsiteY1" fmla="*/ 918820 h 2188690"/>
              <a:gd name="connsiteX2" fmla="*/ 5710136 w 12192000"/>
              <a:gd name="connsiteY2" fmla="*/ 186418 h 2188690"/>
              <a:gd name="connsiteX3" fmla="*/ 7500025 w 12192000"/>
              <a:gd name="connsiteY3" fmla="*/ 472858 h 2188690"/>
              <a:gd name="connsiteX4" fmla="*/ 10593421 w 12192000"/>
              <a:gd name="connsiteY4" fmla="*/ 2616 h 2188690"/>
              <a:gd name="connsiteX5" fmla="*/ 12192000 w 12192000"/>
              <a:gd name="connsiteY5" fmla="*/ 1052221 h 2188690"/>
              <a:gd name="connsiteX6" fmla="*/ 12192000 w 12192000"/>
              <a:gd name="connsiteY6" fmla="*/ 2188690 h 2188690"/>
              <a:gd name="connsiteX7" fmla="*/ 0 w 12192000"/>
              <a:gd name="connsiteY7" fmla="*/ 2188690 h 2188690"/>
              <a:gd name="connsiteX8" fmla="*/ 0 w 12192000"/>
              <a:gd name="connsiteY8" fmla="*/ 1052221 h 2188690"/>
              <a:gd name="connsiteX0" fmla="*/ 0 w 12192000"/>
              <a:gd name="connsiteY0" fmla="*/ 1052221 h 2188690"/>
              <a:gd name="connsiteX1" fmla="*/ 2587557 w 12192000"/>
              <a:gd name="connsiteY1" fmla="*/ 918820 h 2188690"/>
              <a:gd name="connsiteX2" fmla="*/ 5710136 w 12192000"/>
              <a:gd name="connsiteY2" fmla="*/ 186418 h 2188690"/>
              <a:gd name="connsiteX3" fmla="*/ 7500025 w 12192000"/>
              <a:gd name="connsiteY3" fmla="*/ 472858 h 2188690"/>
              <a:gd name="connsiteX4" fmla="*/ 10593421 w 12192000"/>
              <a:gd name="connsiteY4" fmla="*/ 2616 h 2188690"/>
              <a:gd name="connsiteX5" fmla="*/ 12192000 w 12192000"/>
              <a:gd name="connsiteY5" fmla="*/ 1052221 h 2188690"/>
              <a:gd name="connsiteX6" fmla="*/ 12192000 w 12192000"/>
              <a:gd name="connsiteY6" fmla="*/ 2188690 h 2188690"/>
              <a:gd name="connsiteX7" fmla="*/ 0 w 12192000"/>
              <a:gd name="connsiteY7" fmla="*/ 2188690 h 2188690"/>
              <a:gd name="connsiteX8" fmla="*/ 0 w 12192000"/>
              <a:gd name="connsiteY8" fmla="*/ 1052221 h 2188690"/>
              <a:gd name="connsiteX0" fmla="*/ 0 w 12192000"/>
              <a:gd name="connsiteY0" fmla="*/ 1171825 h 2308294"/>
              <a:gd name="connsiteX1" fmla="*/ 2587557 w 12192000"/>
              <a:gd name="connsiteY1" fmla="*/ 1038424 h 2308294"/>
              <a:gd name="connsiteX2" fmla="*/ 5710136 w 12192000"/>
              <a:gd name="connsiteY2" fmla="*/ 306022 h 2308294"/>
              <a:gd name="connsiteX3" fmla="*/ 7500025 w 12192000"/>
              <a:gd name="connsiteY3" fmla="*/ 592462 h 2308294"/>
              <a:gd name="connsiteX4" fmla="*/ 10398867 w 12192000"/>
              <a:gd name="connsiteY4" fmla="*/ 2174 h 2308294"/>
              <a:gd name="connsiteX5" fmla="*/ 12192000 w 12192000"/>
              <a:gd name="connsiteY5" fmla="*/ 1171825 h 2308294"/>
              <a:gd name="connsiteX6" fmla="*/ 12192000 w 12192000"/>
              <a:gd name="connsiteY6" fmla="*/ 2308294 h 2308294"/>
              <a:gd name="connsiteX7" fmla="*/ 0 w 12192000"/>
              <a:gd name="connsiteY7" fmla="*/ 2308294 h 2308294"/>
              <a:gd name="connsiteX8" fmla="*/ 0 w 12192000"/>
              <a:gd name="connsiteY8" fmla="*/ 1171825 h 2308294"/>
              <a:gd name="connsiteX0" fmla="*/ 0 w 12192000"/>
              <a:gd name="connsiteY0" fmla="*/ 1171825 h 2308294"/>
              <a:gd name="connsiteX1" fmla="*/ 2587557 w 12192000"/>
              <a:gd name="connsiteY1" fmla="*/ 1038424 h 2308294"/>
              <a:gd name="connsiteX2" fmla="*/ 5710136 w 12192000"/>
              <a:gd name="connsiteY2" fmla="*/ 306022 h 2308294"/>
              <a:gd name="connsiteX3" fmla="*/ 7500025 w 12192000"/>
              <a:gd name="connsiteY3" fmla="*/ 592462 h 2308294"/>
              <a:gd name="connsiteX4" fmla="*/ 10398867 w 12192000"/>
              <a:gd name="connsiteY4" fmla="*/ 2174 h 2308294"/>
              <a:gd name="connsiteX5" fmla="*/ 12192000 w 12192000"/>
              <a:gd name="connsiteY5" fmla="*/ 1171825 h 2308294"/>
              <a:gd name="connsiteX6" fmla="*/ 12192000 w 12192000"/>
              <a:gd name="connsiteY6" fmla="*/ 2308294 h 2308294"/>
              <a:gd name="connsiteX7" fmla="*/ 0 w 12192000"/>
              <a:gd name="connsiteY7" fmla="*/ 2308294 h 2308294"/>
              <a:gd name="connsiteX8" fmla="*/ 0 w 12192000"/>
              <a:gd name="connsiteY8" fmla="*/ 1171825 h 2308294"/>
              <a:gd name="connsiteX0" fmla="*/ 0 w 12192000"/>
              <a:gd name="connsiteY0" fmla="*/ 1169651 h 2306120"/>
              <a:gd name="connsiteX1" fmla="*/ 2587557 w 12192000"/>
              <a:gd name="connsiteY1" fmla="*/ 1036250 h 2306120"/>
              <a:gd name="connsiteX2" fmla="*/ 5710136 w 12192000"/>
              <a:gd name="connsiteY2" fmla="*/ 303848 h 2306120"/>
              <a:gd name="connsiteX3" fmla="*/ 7500025 w 12192000"/>
              <a:gd name="connsiteY3" fmla="*/ 590288 h 2306120"/>
              <a:gd name="connsiteX4" fmla="*/ 10398867 w 12192000"/>
              <a:gd name="connsiteY4" fmla="*/ 0 h 2306120"/>
              <a:gd name="connsiteX5" fmla="*/ 12192000 w 12192000"/>
              <a:gd name="connsiteY5" fmla="*/ 1169651 h 2306120"/>
              <a:gd name="connsiteX6" fmla="*/ 12192000 w 12192000"/>
              <a:gd name="connsiteY6" fmla="*/ 2306120 h 2306120"/>
              <a:gd name="connsiteX7" fmla="*/ 0 w 12192000"/>
              <a:gd name="connsiteY7" fmla="*/ 2306120 h 2306120"/>
              <a:gd name="connsiteX8" fmla="*/ 0 w 12192000"/>
              <a:gd name="connsiteY8" fmla="*/ 1169651 h 2306120"/>
              <a:gd name="connsiteX0" fmla="*/ 0 w 12192000"/>
              <a:gd name="connsiteY0" fmla="*/ 1169651 h 2306120"/>
              <a:gd name="connsiteX1" fmla="*/ 2354093 w 12192000"/>
              <a:gd name="connsiteY1" fmla="*/ 1108278 h 2306120"/>
              <a:gd name="connsiteX2" fmla="*/ 5710136 w 12192000"/>
              <a:gd name="connsiteY2" fmla="*/ 303848 h 2306120"/>
              <a:gd name="connsiteX3" fmla="*/ 7500025 w 12192000"/>
              <a:gd name="connsiteY3" fmla="*/ 590288 h 2306120"/>
              <a:gd name="connsiteX4" fmla="*/ 10398867 w 12192000"/>
              <a:gd name="connsiteY4" fmla="*/ 0 h 2306120"/>
              <a:gd name="connsiteX5" fmla="*/ 12192000 w 12192000"/>
              <a:gd name="connsiteY5" fmla="*/ 1169651 h 2306120"/>
              <a:gd name="connsiteX6" fmla="*/ 12192000 w 12192000"/>
              <a:gd name="connsiteY6" fmla="*/ 2306120 h 2306120"/>
              <a:gd name="connsiteX7" fmla="*/ 0 w 12192000"/>
              <a:gd name="connsiteY7" fmla="*/ 2306120 h 2306120"/>
              <a:gd name="connsiteX8" fmla="*/ 0 w 12192000"/>
              <a:gd name="connsiteY8" fmla="*/ 1169651 h 2306120"/>
              <a:gd name="connsiteX0" fmla="*/ 0 w 12192000"/>
              <a:gd name="connsiteY0" fmla="*/ 1385734 h 2306120"/>
              <a:gd name="connsiteX1" fmla="*/ 2354093 w 12192000"/>
              <a:gd name="connsiteY1" fmla="*/ 1108278 h 2306120"/>
              <a:gd name="connsiteX2" fmla="*/ 5710136 w 12192000"/>
              <a:gd name="connsiteY2" fmla="*/ 303848 h 2306120"/>
              <a:gd name="connsiteX3" fmla="*/ 7500025 w 12192000"/>
              <a:gd name="connsiteY3" fmla="*/ 590288 h 2306120"/>
              <a:gd name="connsiteX4" fmla="*/ 10398867 w 12192000"/>
              <a:gd name="connsiteY4" fmla="*/ 0 h 2306120"/>
              <a:gd name="connsiteX5" fmla="*/ 12192000 w 12192000"/>
              <a:gd name="connsiteY5" fmla="*/ 1169651 h 2306120"/>
              <a:gd name="connsiteX6" fmla="*/ 12192000 w 12192000"/>
              <a:gd name="connsiteY6" fmla="*/ 2306120 h 2306120"/>
              <a:gd name="connsiteX7" fmla="*/ 0 w 12192000"/>
              <a:gd name="connsiteY7" fmla="*/ 2306120 h 2306120"/>
              <a:gd name="connsiteX8" fmla="*/ 0 w 12192000"/>
              <a:gd name="connsiteY8" fmla="*/ 1385734 h 2306120"/>
              <a:gd name="connsiteX0" fmla="*/ 0 w 12192000"/>
              <a:gd name="connsiteY0" fmla="*/ 1294558 h 2214944"/>
              <a:gd name="connsiteX1" fmla="*/ 2354093 w 12192000"/>
              <a:gd name="connsiteY1" fmla="*/ 1017102 h 2214944"/>
              <a:gd name="connsiteX2" fmla="*/ 5710136 w 12192000"/>
              <a:gd name="connsiteY2" fmla="*/ 212672 h 2214944"/>
              <a:gd name="connsiteX3" fmla="*/ 7500025 w 12192000"/>
              <a:gd name="connsiteY3" fmla="*/ 499112 h 2214944"/>
              <a:gd name="connsiteX4" fmla="*/ 9751167 w 12192000"/>
              <a:gd name="connsiteY4" fmla="*/ 0 h 2214944"/>
              <a:gd name="connsiteX5" fmla="*/ 12192000 w 12192000"/>
              <a:gd name="connsiteY5" fmla="*/ 1078475 h 2214944"/>
              <a:gd name="connsiteX6" fmla="*/ 12192000 w 12192000"/>
              <a:gd name="connsiteY6" fmla="*/ 2214944 h 2214944"/>
              <a:gd name="connsiteX7" fmla="*/ 0 w 12192000"/>
              <a:gd name="connsiteY7" fmla="*/ 2214944 h 2214944"/>
              <a:gd name="connsiteX8" fmla="*/ 0 w 12192000"/>
              <a:gd name="connsiteY8" fmla="*/ 1294558 h 221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214944">
                <a:moveTo>
                  <a:pt x="0" y="1294558"/>
                </a:moveTo>
                <a:cubicBezTo>
                  <a:pt x="418289" y="1295855"/>
                  <a:pt x="1935804" y="1015805"/>
                  <a:pt x="2354093" y="1017102"/>
                </a:cubicBezTo>
                <a:cubicBezTo>
                  <a:pt x="3605719" y="1039800"/>
                  <a:pt x="4458510" y="189974"/>
                  <a:pt x="5710136" y="212672"/>
                </a:cubicBezTo>
                <a:cubicBezTo>
                  <a:pt x="6747753" y="329404"/>
                  <a:pt x="6462408" y="382380"/>
                  <a:pt x="7500025" y="499112"/>
                </a:cubicBezTo>
                <a:cubicBezTo>
                  <a:pt x="8382000" y="544508"/>
                  <a:pt x="8888647" y="26632"/>
                  <a:pt x="9751167" y="0"/>
                </a:cubicBezTo>
                <a:cubicBezTo>
                  <a:pt x="10498035" y="21741"/>
                  <a:pt x="11659140" y="728607"/>
                  <a:pt x="12192000" y="1078475"/>
                </a:cubicBezTo>
                <a:lnTo>
                  <a:pt x="12192000" y="2214944"/>
                </a:lnTo>
                <a:lnTo>
                  <a:pt x="0" y="2214944"/>
                </a:lnTo>
                <a:lnTo>
                  <a:pt x="0" y="129455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A666848-D613-4C2C-93DD-5C08A8D0EC57}"/>
              </a:ext>
            </a:extLst>
          </p:cNvPr>
          <p:cNvSpPr txBox="1"/>
          <p:nvPr/>
        </p:nvSpPr>
        <p:spPr>
          <a:xfrm>
            <a:off x="698269" y="698778"/>
            <a:ext cx="4377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제품은 작은데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쓰레기가 너무 많이 나오네</a:t>
            </a:r>
            <a:r>
              <a:rPr lang="en-US" altLang="ko-KR" sz="2400" b="1" dirty="0"/>
              <a:t>!?</a:t>
            </a:r>
            <a:endParaRPr lang="ko-KR" altLang="en-US" sz="2400" b="1" dirty="0"/>
          </a:p>
        </p:txBody>
      </p:sp>
      <p:pic>
        <p:nvPicPr>
          <p:cNvPr id="2052" name="Picture 4" descr="구달">
            <a:extLst>
              <a:ext uri="{FF2B5EF4-FFF2-40B4-BE49-F238E27FC236}">
                <a16:creationId xmlns:a16="http://schemas.microsoft.com/office/drawing/2014/main" id="{3B35C1D2-E878-453B-8449-000E10841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117" y="1489648"/>
            <a:ext cx="2244091" cy="224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Trash Paper High Res Stock Images | Shutterstock">
            <a:extLst>
              <a:ext uri="{FF2B5EF4-FFF2-40B4-BE49-F238E27FC236}">
                <a16:creationId xmlns:a16="http://schemas.microsoft.com/office/drawing/2014/main" id="{B14264CA-8C03-49E6-AD3C-275D79DE9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733" y="2105267"/>
            <a:ext cx="1915347" cy="206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Trash Paper High Res Stock Images | Shutterstock">
            <a:extLst>
              <a:ext uri="{FF2B5EF4-FFF2-40B4-BE49-F238E27FC236}">
                <a16:creationId xmlns:a16="http://schemas.microsoft.com/office/drawing/2014/main" id="{4114B7F8-9F68-4A9A-A2AA-14088AD0F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662" y="3153823"/>
            <a:ext cx="1915347" cy="206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rrugated Shipping Boxes | From 30 pcs | With custom designs">
            <a:extLst>
              <a:ext uri="{FF2B5EF4-FFF2-40B4-BE49-F238E27FC236}">
                <a16:creationId xmlns:a16="http://schemas.microsoft.com/office/drawing/2014/main" id="{6CB53416-817E-4CFF-88E9-602CF79CC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572" y="2611693"/>
            <a:ext cx="6575179" cy="53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21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4">
            <a:extLst>
              <a:ext uri="{FF2B5EF4-FFF2-40B4-BE49-F238E27FC236}">
                <a16:creationId xmlns:a16="http://schemas.microsoft.com/office/drawing/2014/main" id="{42A28D2F-3D74-486C-9CBE-188C04D75F73}"/>
              </a:ext>
            </a:extLst>
          </p:cNvPr>
          <p:cNvSpPr/>
          <p:nvPr/>
        </p:nvSpPr>
        <p:spPr>
          <a:xfrm flipH="1">
            <a:off x="0" y="4312685"/>
            <a:ext cx="12192000" cy="2545316"/>
          </a:xfrm>
          <a:custGeom>
            <a:avLst/>
            <a:gdLst>
              <a:gd name="connsiteX0" fmla="*/ 0 w 12192000"/>
              <a:gd name="connsiteY0" fmla="*/ 0 h 1136469"/>
              <a:gd name="connsiteX1" fmla="*/ 12192000 w 12192000"/>
              <a:gd name="connsiteY1" fmla="*/ 0 h 1136469"/>
              <a:gd name="connsiteX2" fmla="*/ 12192000 w 12192000"/>
              <a:gd name="connsiteY2" fmla="*/ 1136469 h 1136469"/>
              <a:gd name="connsiteX3" fmla="*/ 0 w 12192000"/>
              <a:gd name="connsiteY3" fmla="*/ 1136469 h 1136469"/>
              <a:gd name="connsiteX4" fmla="*/ 0 w 12192000"/>
              <a:gd name="connsiteY4" fmla="*/ 0 h 1136469"/>
              <a:gd name="connsiteX0" fmla="*/ 0 w 12192000"/>
              <a:gd name="connsiteY0" fmla="*/ 200395 h 1336864"/>
              <a:gd name="connsiteX1" fmla="*/ 1488332 w 12192000"/>
              <a:gd name="connsiteY1" fmla="*/ 6 h 1336864"/>
              <a:gd name="connsiteX2" fmla="*/ 12192000 w 12192000"/>
              <a:gd name="connsiteY2" fmla="*/ 200395 h 1336864"/>
              <a:gd name="connsiteX3" fmla="*/ 12192000 w 12192000"/>
              <a:gd name="connsiteY3" fmla="*/ 1336864 h 1336864"/>
              <a:gd name="connsiteX4" fmla="*/ 0 w 12192000"/>
              <a:gd name="connsiteY4" fmla="*/ 1336864 h 1336864"/>
              <a:gd name="connsiteX5" fmla="*/ 0 w 12192000"/>
              <a:gd name="connsiteY5" fmla="*/ 200395 h 1336864"/>
              <a:gd name="connsiteX0" fmla="*/ 0 w 12192000"/>
              <a:gd name="connsiteY0" fmla="*/ 794367 h 1930836"/>
              <a:gd name="connsiteX1" fmla="*/ 1488332 w 12192000"/>
              <a:gd name="connsiteY1" fmla="*/ 593978 h 1930836"/>
              <a:gd name="connsiteX2" fmla="*/ 5184843 w 12192000"/>
              <a:gd name="connsiteY2" fmla="*/ 591 h 1930836"/>
              <a:gd name="connsiteX3" fmla="*/ 12192000 w 12192000"/>
              <a:gd name="connsiteY3" fmla="*/ 794367 h 1930836"/>
              <a:gd name="connsiteX4" fmla="*/ 12192000 w 12192000"/>
              <a:gd name="connsiteY4" fmla="*/ 1930836 h 1930836"/>
              <a:gd name="connsiteX5" fmla="*/ 0 w 12192000"/>
              <a:gd name="connsiteY5" fmla="*/ 1930836 h 1930836"/>
              <a:gd name="connsiteX6" fmla="*/ 0 w 12192000"/>
              <a:gd name="connsiteY6" fmla="*/ 794367 h 1930836"/>
              <a:gd name="connsiteX0" fmla="*/ 0 w 12192000"/>
              <a:gd name="connsiteY0" fmla="*/ 794367 h 1930836"/>
              <a:gd name="connsiteX1" fmla="*/ 1488332 w 12192000"/>
              <a:gd name="connsiteY1" fmla="*/ 593978 h 1930836"/>
              <a:gd name="connsiteX2" fmla="*/ 5184843 w 12192000"/>
              <a:gd name="connsiteY2" fmla="*/ 591 h 1930836"/>
              <a:gd name="connsiteX3" fmla="*/ 8365787 w 12192000"/>
              <a:gd name="connsiteY3" fmla="*/ 623161 h 1930836"/>
              <a:gd name="connsiteX4" fmla="*/ 12192000 w 12192000"/>
              <a:gd name="connsiteY4" fmla="*/ 794367 h 1930836"/>
              <a:gd name="connsiteX5" fmla="*/ 12192000 w 12192000"/>
              <a:gd name="connsiteY5" fmla="*/ 1930836 h 1930836"/>
              <a:gd name="connsiteX6" fmla="*/ 0 w 12192000"/>
              <a:gd name="connsiteY6" fmla="*/ 1930836 h 1930836"/>
              <a:gd name="connsiteX7" fmla="*/ 0 w 12192000"/>
              <a:gd name="connsiteY7" fmla="*/ 794367 h 1930836"/>
              <a:gd name="connsiteX0" fmla="*/ 0 w 12192000"/>
              <a:gd name="connsiteY0" fmla="*/ 794367 h 1930836"/>
              <a:gd name="connsiteX1" fmla="*/ 1488332 w 12192000"/>
              <a:gd name="connsiteY1" fmla="*/ 593978 h 1930836"/>
              <a:gd name="connsiteX2" fmla="*/ 5184843 w 12192000"/>
              <a:gd name="connsiteY2" fmla="*/ 591 h 1930836"/>
              <a:gd name="connsiteX3" fmla="*/ 8365787 w 12192000"/>
              <a:gd name="connsiteY3" fmla="*/ 623161 h 1930836"/>
              <a:gd name="connsiteX4" fmla="*/ 10758791 w 12192000"/>
              <a:gd name="connsiteY4" fmla="*/ 272965 h 1930836"/>
              <a:gd name="connsiteX5" fmla="*/ 12192000 w 12192000"/>
              <a:gd name="connsiteY5" fmla="*/ 794367 h 1930836"/>
              <a:gd name="connsiteX6" fmla="*/ 12192000 w 12192000"/>
              <a:gd name="connsiteY6" fmla="*/ 1930836 h 1930836"/>
              <a:gd name="connsiteX7" fmla="*/ 0 w 12192000"/>
              <a:gd name="connsiteY7" fmla="*/ 1930836 h 1930836"/>
              <a:gd name="connsiteX8" fmla="*/ 0 w 12192000"/>
              <a:gd name="connsiteY8" fmla="*/ 794367 h 1930836"/>
              <a:gd name="connsiteX0" fmla="*/ 0 w 12192000"/>
              <a:gd name="connsiteY0" fmla="*/ 794284 h 1930753"/>
              <a:gd name="connsiteX1" fmla="*/ 1527243 w 12192000"/>
              <a:gd name="connsiteY1" fmla="*/ 700899 h 1930753"/>
              <a:gd name="connsiteX2" fmla="*/ 5184843 w 12192000"/>
              <a:gd name="connsiteY2" fmla="*/ 508 h 1930753"/>
              <a:gd name="connsiteX3" fmla="*/ 8365787 w 12192000"/>
              <a:gd name="connsiteY3" fmla="*/ 623078 h 1930753"/>
              <a:gd name="connsiteX4" fmla="*/ 10758791 w 12192000"/>
              <a:gd name="connsiteY4" fmla="*/ 272882 h 1930753"/>
              <a:gd name="connsiteX5" fmla="*/ 12192000 w 12192000"/>
              <a:gd name="connsiteY5" fmla="*/ 794284 h 1930753"/>
              <a:gd name="connsiteX6" fmla="*/ 12192000 w 12192000"/>
              <a:gd name="connsiteY6" fmla="*/ 1930753 h 1930753"/>
              <a:gd name="connsiteX7" fmla="*/ 0 w 12192000"/>
              <a:gd name="connsiteY7" fmla="*/ 1930753 h 1930753"/>
              <a:gd name="connsiteX8" fmla="*/ 0 w 12192000"/>
              <a:gd name="connsiteY8" fmla="*/ 794284 h 1930753"/>
              <a:gd name="connsiteX0" fmla="*/ 0 w 12192000"/>
              <a:gd name="connsiteY0" fmla="*/ 794312 h 1930781"/>
              <a:gd name="connsiteX1" fmla="*/ 2587557 w 12192000"/>
              <a:gd name="connsiteY1" fmla="*/ 660911 h 1930781"/>
              <a:gd name="connsiteX2" fmla="*/ 5184843 w 12192000"/>
              <a:gd name="connsiteY2" fmla="*/ 536 h 1930781"/>
              <a:gd name="connsiteX3" fmla="*/ 8365787 w 12192000"/>
              <a:gd name="connsiteY3" fmla="*/ 623106 h 1930781"/>
              <a:gd name="connsiteX4" fmla="*/ 10758791 w 12192000"/>
              <a:gd name="connsiteY4" fmla="*/ 272910 h 1930781"/>
              <a:gd name="connsiteX5" fmla="*/ 12192000 w 12192000"/>
              <a:gd name="connsiteY5" fmla="*/ 794312 h 1930781"/>
              <a:gd name="connsiteX6" fmla="*/ 12192000 w 12192000"/>
              <a:gd name="connsiteY6" fmla="*/ 1930781 h 1930781"/>
              <a:gd name="connsiteX7" fmla="*/ 0 w 12192000"/>
              <a:gd name="connsiteY7" fmla="*/ 1930781 h 1930781"/>
              <a:gd name="connsiteX8" fmla="*/ 0 w 12192000"/>
              <a:gd name="connsiteY8" fmla="*/ 794312 h 1930781"/>
              <a:gd name="connsiteX0" fmla="*/ 0 w 12192000"/>
              <a:gd name="connsiteY0" fmla="*/ 866290 h 2002759"/>
              <a:gd name="connsiteX1" fmla="*/ 2587557 w 12192000"/>
              <a:gd name="connsiteY1" fmla="*/ 732889 h 2002759"/>
              <a:gd name="connsiteX2" fmla="*/ 5710136 w 12192000"/>
              <a:gd name="connsiteY2" fmla="*/ 487 h 2002759"/>
              <a:gd name="connsiteX3" fmla="*/ 8365787 w 12192000"/>
              <a:gd name="connsiteY3" fmla="*/ 695084 h 2002759"/>
              <a:gd name="connsiteX4" fmla="*/ 10758791 w 12192000"/>
              <a:gd name="connsiteY4" fmla="*/ 344888 h 2002759"/>
              <a:gd name="connsiteX5" fmla="*/ 12192000 w 12192000"/>
              <a:gd name="connsiteY5" fmla="*/ 866290 h 2002759"/>
              <a:gd name="connsiteX6" fmla="*/ 12192000 w 12192000"/>
              <a:gd name="connsiteY6" fmla="*/ 2002759 h 2002759"/>
              <a:gd name="connsiteX7" fmla="*/ 0 w 12192000"/>
              <a:gd name="connsiteY7" fmla="*/ 2002759 h 2002759"/>
              <a:gd name="connsiteX8" fmla="*/ 0 w 12192000"/>
              <a:gd name="connsiteY8" fmla="*/ 866290 h 2002759"/>
              <a:gd name="connsiteX0" fmla="*/ 0 w 12192000"/>
              <a:gd name="connsiteY0" fmla="*/ 866290 h 2002759"/>
              <a:gd name="connsiteX1" fmla="*/ 2587557 w 12192000"/>
              <a:gd name="connsiteY1" fmla="*/ 732889 h 2002759"/>
              <a:gd name="connsiteX2" fmla="*/ 5710136 w 12192000"/>
              <a:gd name="connsiteY2" fmla="*/ 487 h 2002759"/>
              <a:gd name="connsiteX3" fmla="*/ 7500025 w 12192000"/>
              <a:gd name="connsiteY3" fmla="*/ 286927 h 2002759"/>
              <a:gd name="connsiteX4" fmla="*/ 10758791 w 12192000"/>
              <a:gd name="connsiteY4" fmla="*/ 344888 h 2002759"/>
              <a:gd name="connsiteX5" fmla="*/ 12192000 w 12192000"/>
              <a:gd name="connsiteY5" fmla="*/ 866290 h 2002759"/>
              <a:gd name="connsiteX6" fmla="*/ 12192000 w 12192000"/>
              <a:gd name="connsiteY6" fmla="*/ 2002759 h 2002759"/>
              <a:gd name="connsiteX7" fmla="*/ 0 w 12192000"/>
              <a:gd name="connsiteY7" fmla="*/ 2002759 h 2002759"/>
              <a:gd name="connsiteX8" fmla="*/ 0 w 12192000"/>
              <a:gd name="connsiteY8" fmla="*/ 866290 h 2002759"/>
              <a:gd name="connsiteX0" fmla="*/ 0 w 12192000"/>
              <a:gd name="connsiteY0" fmla="*/ 1052221 h 2188690"/>
              <a:gd name="connsiteX1" fmla="*/ 2587557 w 12192000"/>
              <a:gd name="connsiteY1" fmla="*/ 918820 h 2188690"/>
              <a:gd name="connsiteX2" fmla="*/ 5710136 w 12192000"/>
              <a:gd name="connsiteY2" fmla="*/ 186418 h 2188690"/>
              <a:gd name="connsiteX3" fmla="*/ 7500025 w 12192000"/>
              <a:gd name="connsiteY3" fmla="*/ 472858 h 2188690"/>
              <a:gd name="connsiteX4" fmla="*/ 10593421 w 12192000"/>
              <a:gd name="connsiteY4" fmla="*/ 2616 h 2188690"/>
              <a:gd name="connsiteX5" fmla="*/ 12192000 w 12192000"/>
              <a:gd name="connsiteY5" fmla="*/ 1052221 h 2188690"/>
              <a:gd name="connsiteX6" fmla="*/ 12192000 w 12192000"/>
              <a:gd name="connsiteY6" fmla="*/ 2188690 h 2188690"/>
              <a:gd name="connsiteX7" fmla="*/ 0 w 12192000"/>
              <a:gd name="connsiteY7" fmla="*/ 2188690 h 2188690"/>
              <a:gd name="connsiteX8" fmla="*/ 0 w 12192000"/>
              <a:gd name="connsiteY8" fmla="*/ 1052221 h 2188690"/>
              <a:gd name="connsiteX0" fmla="*/ 0 w 12192000"/>
              <a:gd name="connsiteY0" fmla="*/ 1052221 h 2188690"/>
              <a:gd name="connsiteX1" fmla="*/ 2587557 w 12192000"/>
              <a:gd name="connsiteY1" fmla="*/ 918820 h 2188690"/>
              <a:gd name="connsiteX2" fmla="*/ 5710136 w 12192000"/>
              <a:gd name="connsiteY2" fmla="*/ 186418 h 2188690"/>
              <a:gd name="connsiteX3" fmla="*/ 7500025 w 12192000"/>
              <a:gd name="connsiteY3" fmla="*/ 472858 h 2188690"/>
              <a:gd name="connsiteX4" fmla="*/ 10593421 w 12192000"/>
              <a:gd name="connsiteY4" fmla="*/ 2616 h 2188690"/>
              <a:gd name="connsiteX5" fmla="*/ 12192000 w 12192000"/>
              <a:gd name="connsiteY5" fmla="*/ 1052221 h 2188690"/>
              <a:gd name="connsiteX6" fmla="*/ 12192000 w 12192000"/>
              <a:gd name="connsiteY6" fmla="*/ 2188690 h 2188690"/>
              <a:gd name="connsiteX7" fmla="*/ 0 w 12192000"/>
              <a:gd name="connsiteY7" fmla="*/ 2188690 h 2188690"/>
              <a:gd name="connsiteX8" fmla="*/ 0 w 12192000"/>
              <a:gd name="connsiteY8" fmla="*/ 1052221 h 2188690"/>
              <a:gd name="connsiteX0" fmla="*/ 0 w 12192000"/>
              <a:gd name="connsiteY0" fmla="*/ 1171825 h 2308294"/>
              <a:gd name="connsiteX1" fmla="*/ 2587557 w 12192000"/>
              <a:gd name="connsiteY1" fmla="*/ 1038424 h 2308294"/>
              <a:gd name="connsiteX2" fmla="*/ 5710136 w 12192000"/>
              <a:gd name="connsiteY2" fmla="*/ 306022 h 2308294"/>
              <a:gd name="connsiteX3" fmla="*/ 7500025 w 12192000"/>
              <a:gd name="connsiteY3" fmla="*/ 592462 h 2308294"/>
              <a:gd name="connsiteX4" fmla="*/ 10398867 w 12192000"/>
              <a:gd name="connsiteY4" fmla="*/ 2174 h 2308294"/>
              <a:gd name="connsiteX5" fmla="*/ 12192000 w 12192000"/>
              <a:gd name="connsiteY5" fmla="*/ 1171825 h 2308294"/>
              <a:gd name="connsiteX6" fmla="*/ 12192000 w 12192000"/>
              <a:gd name="connsiteY6" fmla="*/ 2308294 h 2308294"/>
              <a:gd name="connsiteX7" fmla="*/ 0 w 12192000"/>
              <a:gd name="connsiteY7" fmla="*/ 2308294 h 2308294"/>
              <a:gd name="connsiteX8" fmla="*/ 0 w 12192000"/>
              <a:gd name="connsiteY8" fmla="*/ 1171825 h 2308294"/>
              <a:gd name="connsiteX0" fmla="*/ 0 w 12192000"/>
              <a:gd name="connsiteY0" fmla="*/ 1171825 h 2308294"/>
              <a:gd name="connsiteX1" fmla="*/ 2587557 w 12192000"/>
              <a:gd name="connsiteY1" fmla="*/ 1038424 h 2308294"/>
              <a:gd name="connsiteX2" fmla="*/ 5710136 w 12192000"/>
              <a:gd name="connsiteY2" fmla="*/ 306022 h 2308294"/>
              <a:gd name="connsiteX3" fmla="*/ 7500025 w 12192000"/>
              <a:gd name="connsiteY3" fmla="*/ 592462 h 2308294"/>
              <a:gd name="connsiteX4" fmla="*/ 10398867 w 12192000"/>
              <a:gd name="connsiteY4" fmla="*/ 2174 h 2308294"/>
              <a:gd name="connsiteX5" fmla="*/ 12192000 w 12192000"/>
              <a:gd name="connsiteY5" fmla="*/ 1171825 h 2308294"/>
              <a:gd name="connsiteX6" fmla="*/ 12192000 w 12192000"/>
              <a:gd name="connsiteY6" fmla="*/ 2308294 h 2308294"/>
              <a:gd name="connsiteX7" fmla="*/ 0 w 12192000"/>
              <a:gd name="connsiteY7" fmla="*/ 2308294 h 2308294"/>
              <a:gd name="connsiteX8" fmla="*/ 0 w 12192000"/>
              <a:gd name="connsiteY8" fmla="*/ 1171825 h 2308294"/>
              <a:gd name="connsiteX0" fmla="*/ 0 w 12192000"/>
              <a:gd name="connsiteY0" fmla="*/ 1169651 h 2306120"/>
              <a:gd name="connsiteX1" fmla="*/ 2587557 w 12192000"/>
              <a:gd name="connsiteY1" fmla="*/ 1036250 h 2306120"/>
              <a:gd name="connsiteX2" fmla="*/ 5710136 w 12192000"/>
              <a:gd name="connsiteY2" fmla="*/ 303848 h 2306120"/>
              <a:gd name="connsiteX3" fmla="*/ 7500025 w 12192000"/>
              <a:gd name="connsiteY3" fmla="*/ 590288 h 2306120"/>
              <a:gd name="connsiteX4" fmla="*/ 10398867 w 12192000"/>
              <a:gd name="connsiteY4" fmla="*/ 0 h 2306120"/>
              <a:gd name="connsiteX5" fmla="*/ 12192000 w 12192000"/>
              <a:gd name="connsiteY5" fmla="*/ 1169651 h 2306120"/>
              <a:gd name="connsiteX6" fmla="*/ 12192000 w 12192000"/>
              <a:gd name="connsiteY6" fmla="*/ 2306120 h 2306120"/>
              <a:gd name="connsiteX7" fmla="*/ 0 w 12192000"/>
              <a:gd name="connsiteY7" fmla="*/ 2306120 h 2306120"/>
              <a:gd name="connsiteX8" fmla="*/ 0 w 12192000"/>
              <a:gd name="connsiteY8" fmla="*/ 1169651 h 2306120"/>
              <a:gd name="connsiteX0" fmla="*/ 0 w 12192000"/>
              <a:gd name="connsiteY0" fmla="*/ 1169651 h 2306120"/>
              <a:gd name="connsiteX1" fmla="*/ 2354093 w 12192000"/>
              <a:gd name="connsiteY1" fmla="*/ 1108278 h 2306120"/>
              <a:gd name="connsiteX2" fmla="*/ 5710136 w 12192000"/>
              <a:gd name="connsiteY2" fmla="*/ 303848 h 2306120"/>
              <a:gd name="connsiteX3" fmla="*/ 7500025 w 12192000"/>
              <a:gd name="connsiteY3" fmla="*/ 590288 h 2306120"/>
              <a:gd name="connsiteX4" fmla="*/ 10398867 w 12192000"/>
              <a:gd name="connsiteY4" fmla="*/ 0 h 2306120"/>
              <a:gd name="connsiteX5" fmla="*/ 12192000 w 12192000"/>
              <a:gd name="connsiteY5" fmla="*/ 1169651 h 2306120"/>
              <a:gd name="connsiteX6" fmla="*/ 12192000 w 12192000"/>
              <a:gd name="connsiteY6" fmla="*/ 2306120 h 2306120"/>
              <a:gd name="connsiteX7" fmla="*/ 0 w 12192000"/>
              <a:gd name="connsiteY7" fmla="*/ 2306120 h 2306120"/>
              <a:gd name="connsiteX8" fmla="*/ 0 w 12192000"/>
              <a:gd name="connsiteY8" fmla="*/ 1169651 h 2306120"/>
              <a:gd name="connsiteX0" fmla="*/ 0 w 12192000"/>
              <a:gd name="connsiteY0" fmla="*/ 1385734 h 2306120"/>
              <a:gd name="connsiteX1" fmla="*/ 2354093 w 12192000"/>
              <a:gd name="connsiteY1" fmla="*/ 1108278 h 2306120"/>
              <a:gd name="connsiteX2" fmla="*/ 5710136 w 12192000"/>
              <a:gd name="connsiteY2" fmla="*/ 303848 h 2306120"/>
              <a:gd name="connsiteX3" fmla="*/ 7500025 w 12192000"/>
              <a:gd name="connsiteY3" fmla="*/ 590288 h 2306120"/>
              <a:gd name="connsiteX4" fmla="*/ 10398867 w 12192000"/>
              <a:gd name="connsiteY4" fmla="*/ 0 h 2306120"/>
              <a:gd name="connsiteX5" fmla="*/ 12192000 w 12192000"/>
              <a:gd name="connsiteY5" fmla="*/ 1169651 h 2306120"/>
              <a:gd name="connsiteX6" fmla="*/ 12192000 w 12192000"/>
              <a:gd name="connsiteY6" fmla="*/ 2306120 h 2306120"/>
              <a:gd name="connsiteX7" fmla="*/ 0 w 12192000"/>
              <a:gd name="connsiteY7" fmla="*/ 2306120 h 2306120"/>
              <a:gd name="connsiteX8" fmla="*/ 0 w 12192000"/>
              <a:gd name="connsiteY8" fmla="*/ 1385734 h 2306120"/>
              <a:gd name="connsiteX0" fmla="*/ 0 w 12192000"/>
              <a:gd name="connsiteY0" fmla="*/ 1294558 h 2214944"/>
              <a:gd name="connsiteX1" fmla="*/ 2354093 w 12192000"/>
              <a:gd name="connsiteY1" fmla="*/ 1017102 h 2214944"/>
              <a:gd name="connsiteX2" fmla="*/ 5710136 w 12192000"/>
              <a:gd name="connsiteY2" fmla="*/ 212672 h 2214944"/>
              <a:gd name="connsiteX3" fmla="*/ 7500025 w 12192000"/>
              <a:gd name="connsiteY3" fmla="*/ 499112 h 2214944"/>
              <a:gd name="connsiteX4" fmla="*/ 9751167 w 12192000"/>
              <a:gd name="connsiteY4" fmla="*/ 0 h 2214944"/>
              <a:gd name="connsiteX5" fmla="*/ 12192000 w 12192000"/>
              <a:gd name="connsiteY5" fmla="*/ 1078475 h 2214944"/>
              <a:gd name="connsiteX6" fmla="*/ 12192000 w 12192000"/>
              <a:gd name="connsiteY6" fmla="*/ 2214944 h 2214944"/>
              <a:gd name="connsiteX7" fmla="*/ 0 w 12192000"/>
              <a:gd name="connsiteY7" fmla="*/ 2214944 h 2214944"/>
              <a:gd name="connsiteX8" fmla="*/ 0 w 12192000"/>
              <a:gd name="connsiteY8" fmla="*/ 1294558 h 221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214944">
                <a:moveTo>
                  <a:pt x="0" y="1294558"/>
                </a:moveTo>
                <a:cubicBezTo>
                  <a:pt x="418289" y="1295855"/>
                  <a:pt x="1935804" y="1015805"/>
                  <a:pt x="2354093" y="1017102"/>
                </a:cubicBezTo>
                <a:cubicBezTo>
                  <a:pt x="3605719" y="1039800"/>
                  <a:pt x="4458510" y="189974"/>
                  <a:pt x="5710136" y="212672"/>
                </a:cubicBezTo>
                <a:cubicBezTo>
                  <a:pt x="6747753" y="329404"/>
                  <a:pt x="6462408" y="382380"/>
                  <a:pt x="7500025" y="499112"/>
                </a:cubicBezTo>
                <a:cubicBezTo>
                  <a:pt x="8382000" y="544508"/>
                  <a:pt x="8888647" y="26632"/>
                  <a:pt x="9751167" y="0"/>
                </a:cubicBezTo>
                <a:cubicBezTo>
                  <a:pt x="10498035" y="21741"/>
                  <a:pt x="11659140" y="728607"/>
                  <a:pt x="12192000" y="1078475"/>
                </a:cubicBezTo>
                <a:lnTo>
                  <a:pt x="12192000" y="2214944"/>
                </a:lnTo>
                <a:lnTo>
                  <a:pt x="0" y="2214944"/>
                </a:lnTo>
                <a:lnTo>
                  <a:pt x="0" y="129455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6580CE-4F66-4B61-81F5-519FBA0BD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167" b="50500" l="84167" r="97667">
                        <a14:foregroundMark x1="90500" y1="26167" x2="90500" y2="26167"/>
                        <a14:foregroundMark x1="92167" y1="23000" x2="90500" y2="22167"/>
                        <a14:foregroundMark x1="91167" y1="21500" x2="90500" y2="25000"/>
                        <a14:foregroundMark x1="88500" y1="24500" x2="87667" y2="27333"/>
                        <a14:foregroundMark x1="92167" y1="22833" x2="91333" y2="25167"/>
                        <a14:foregroundMark x1="93167" y1="20833" x2="89167" y2="20500"/>
                        <a14:foregroundMark x1="89167" y1="20500" x2="88833" y2="20833"/>
                        <a14:foregroundMark x1="97667" y1="36667" x2="97167" y2="44833"/>
                        <a14:foregroundMark x1="94667" y1="46000" x2="88500" y2="48000"/>
                        <a14:foregroundMark x1="92333" y1="49833" x2="88167" y2="49167"/>
                        <a14:foregroundMark x1="87500" y1="50500" x2="87500" y2="5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500" t="20500" r="333" b="47833"/>
          <a:stretch/>
        </p:blipFill>
        <p:spPr>
          <a:xfrm>
            <a:off x="4063303" y="2012164"/>
            <a:ext cx="2032697" cy="37496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AB07BF-B6C3-4791-B7E9-64D3E2F6A6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583" b="19250" l="84217" r="97950">
                        <a14:foregroundMark x1="89000" y1="16667" x2="89000" y2="16667"/>
                        <a14:foregroundMark x1="89333" y1="19000" x2="89333" y2="1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500" t="9500" r="333" b="79667"/>
          <a:stretch/>
        </p:blipFill>
        <p:spPr>
          <a:xfrm>
            <a:off x="4063302" y="757971"/>
            <a:ext cx="2032697" cy="1282768"/>
          </a:xfrm>
          <a:prstGeom prst="rect">
            <a:avLst/>
          </a:prstGeom>
        </p:spPr>
      </p:pic>
      <p:pic>
        <p:nvPicPr>
          <p:cNvPr id="4098" name="Picture 2" descr="손바닥 이미지, 스톡 사진 및 벡터 | Shutterstock">
            <a:extLst>
              <a:ext uri="{FF2B5EF4-FFF2-40B4-BE49-F238E27FC236}">
                <a16:creationId xmlns:a16="http://schemas.microsoft.com/office/drawing/2014/main" id="{9F8FF2EA-04A5-4E42-8543-5F461FB44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623" y="4382824"/>
            <a:ext cx="6337361" cy="418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1CCA1B-50F0-41FC-B081-65A5E236BCEA}"/>
              </a:ext>
            </a:extLst>
          </p:cNvPr>
          <p:cNvSpPr txBox="1"/>
          <p:nvPr/>
        </p:nvSpPr>
        <p:spPr>
          <a:xfrm>
            <a:off x="698269" y="698778"/>
            <a:ext cx="4377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아직 더 쓸 수 있을 것 같은데</a:t>
            </a:r>
            <a:r>
              <a:rPr lang="en-US" altLang="ko-KR" sz="2400" b="1" dirty="0"/>
              <a:t>.. </a:t>
            </a:r>
            <a:r>
              <a:rPr lang="ko-KR" altLang="en-US" sz="2400" b="1" dirty="0"/>
              <a:t>사용할 수가 없네</a:t>
            </a:r>
          </a:p>
        </p:txBody>
      </p:sp>
    </p:spTree>
    <p:extLst>
      <p:ext uri="{BB962C8B-B14F-4D97-AF65-F5344CB8AC3E}">
        <p14:creationId xmlns:p14="http://schemas.microsoft.com/office/powerpoint/2010/main" val="208071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1 0.01064 L 0.34114 0.474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97" y="2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4">
            <a:extLst>
              <a:ext uri="{FF2B5EF4-FFF2-40B4-BE49-F238E27FC236}">
                <a16:creationId xmlns:a16="http://schemas.microsoft.com/office/drawing/2014/main" id="{42A28D2F-3D74-486C-9CBE-188C04D75F73}"/>
              </a:ext>
            </a:extLst>
          </p:cNvPr>
          <p:cNvSpPr/>
          <p:nvPr/>
        </p:nvSpPr>
        <p:spPr>
          <a:xfrm flipH="1">
            <a:off x="0" y="4312685"/>
            <a:ext cx="12192000" cy="2545316"/>
          </a:xfrm>
          <a:custGeom>
            <a:avLst/>
            <a:gdLst>
              <a:gd name="connsiteX0" fmla="*/ 0 w 12192000"/>
              <a:gd name="connsiteY0" fmla="*/ 0 h 1136469"/>
              <a:gd name="connsiteX1" fmla="*/ 12192000 w 12192000"/>
              <a:gd name="connsiteY1" fmla="*/ 0 h 1136469"/>
              <a:gd name="connsiteX2" fmla="*/ 12192000 w 12192000"/>
              <a:gd name="connsiteY2" fmla="*/ 1136469 h 1136469"/>
              <a:gd name="connsiteX3" fmla="*/ 0 w 12192000"/>
              <a:gd name="connsiteY3" fmla="*/ 1136469 h 1136469"/>
              <a:gd name="connsiteX4" fmla="*/ 0 w 12192000"/>
              <a:gd name="connsiteY4" fmla="*/ 0 h 1136469"/>
              <a:gd name="connsiteX0" fmla="*/ 0 w 12192000"/>
              <a:gd name="connsiteY0" fmla="*/ 200395 h 1336864"/>
              <a:gd name="connsiteX1" fmla="*/ 1488332 w 12192000"/>
              <a:gd name="connsiteY1" fmla="*/ 6 h 1336864"/>
              <a:gd name="connsiteX2" fmla="*/ 12192000 w 12192000"/>
              <a:gd name="connsiteY2" fmla="*/ 200395 h 1336864"/>
              <a:gd name="connsiteX3" fmla="*/ 12192000 w 12192000"/>
              <a:gd name="connsiteY3" fmla="*/ 1336864 h 1336864"/>
              <a:gd name="connsiteX4" fmla="*/ 0 w 12192000"/>
              <a:gd name="connsiteY4" fmla="*/ 1336864 h 1336864"/>
              <a:gd name="connsiteX5" fmla="*/ 0 w 12192000"/>
              <a:gd name="connsiteY5" fmla="*/ 200395 h 1336864"/>
              <a:gd name="connsiteX0" fmla="*/ 0 w 12192000"/>
              <a:gd name="connsiteY0" fmla="*/ 794367 h 1930836"/>
              <a:gd name="connsiteX1" fmla="*/ 1488332 w 12192000"/>
              <a:gd name="connsiteY1" fmla="*/ 593978 h 1930836"/>
              <a:gd name="connsiteX2" fmla="*/ 5184843 w 12192000"/>
              <a:gd name="connsiteY2" fmla="*/ 591 h 1930836"/>
              <a:gd name="connsiteX3" fmla="*/ 12192000 w 12192000"/>
              <a:gd name="connsiteY3" fmla="*/ 794367 h 1930836"/>
              <a:gd name="connsiteX4" fmla="*/ 12192000 w 12192000"/>
              <a:gd name="connsiteY4" fmla="*/ 1930836 h 1930836"/>
              <a:gd name="connsiteX5" fmla="*/ 0 w 12192000"/>
              <a:gd name="connsiteY5" fmla="*/ 1930836 h 1930836"/>
              <a:gd name="connsiteX6" fmla="*/ 0 w 12192000"/>
              <a:gd name="connsiteY6" fmla="*/ 794367 h 1930836"/>
              <a:gd name="connsiteX0" fmla="*/ 0 w 12192000"/>
              <a:gd name="connsiteY0" fmla="*/ 794367 h 1930836"/>
              <a:gd name="connsiteX1" fmla="*/ 1488332 w 12192000"/>
              <a:gd name="connsiteY1" fmla="*/ 593978 h 1930836"/>
              <a:gd name="connsiteX2" fmla="*/ 5184843 w 12192000"/>
              <a:gd name="connsiteY2" fmla="*/ 591 h 1930836"/>
              <a:gd name="connsiteX3" fmla="*/ 8365787 w 12192000"/>
              <a:gd name="connsiteY3" fmla="*/ 623161 h 1930836"/>
              <a:gd name="connsiteX4" fmla="*/ 12192000 w 12192000"/>
              <a:gd name="connsiteY4" fmla="*/ 794367 h 1930836"/>
              <a:gd name="connsiteX5" fmla="*/ 12192000 w 12192000"/>
              <a:gd name="connsiteY5" fmla="*/ 1930836 h 1930836"/>
              <a:gd name="connsiteX6" fmla="*/ 0 w 12192000"/>
              <a:gd name="connsiteY6" fmla="*/ 1930836 h 1930836"/>
              <a:gd name="connsiteX7" fmla="*/ 0 w 12192000"/>
              <a:gd name="connsiteY7" fmla="*/ 794367 h 1930836"/>
              <a:gd name="connsiteX0" fmla="*/ 0 w 12192000"/>
              <a:gd name="connsiteY0" fmla="*/ 794367 h 1930836"/>
              <a:gd name="connsiteX1" fmla="*/ 1488332 w 12192000"/>
              <a:gd name="connsiteY1" fmla="*/ 593978 h 1930836"/>
              <a:gd name="connsiteX2" fmla="*/ 5184843 w 12192000"/>
              <a:gd name="connsiteY2" fmla="*/ 591 h 1930836"/>
              <a:gd name="connsiteX3" fmla="*/ 8365787 w 12192000"/>
              <a:gd name="connsiteY3" fmla="*/ 623161 h 1930836"/>
              <a:gd name="connsiteX4" fmla="*/ 10758791 w 12192000"/>
              <a:gd name="connsiteY4" fmla="*/ 272965 h 1930836"/>
              <a:gd name="connsiteX5" fmla="*/ 12192000 w 12192000"/>
              <a:gd name="connsiteY5" fmla="*/ 794367 h 1930836"/>
              <a:gd name="connsiteX6" fmla="*/ 12192000 w 12192000"/>
              <a:gd name="connsiteY6" fmla="*/ 1930836 h 1930836"/>
              <a:gd name="connsiteX7" fmla="*/ 0 w 12192000"/>
              <a:gd name="connsiteY7" fmla="*/ 1930836 h 1930836"/>
              <a:gd name="connsiteX8" fmla="*/ 0 w 12192000"/>
              <a:gd name="connsiteY8" fmla="*/ 794367 h 1930836"/>
              <a:gd name="connsiteX0" fmla="*/ 0 w 12192000"/>
              <a:gd name="connsiteY0" fmla="*/ 794284 h 1930753"/>
              <a:gd name="connsiteX1" fmla="*/ 1527243 w 12192000"/>
              <a:gd name="connsiteY1" fmla="*/ 700899 h 1930753"/>
              <a:gd name="connsiteX2" fmla="*/ 5184843 w 12192000"/>
              <a:gd name="connsiteY2" fmla="*/ 508 h 1930753"/>
              <a:gd name="connsiteX3" fmla="*/ 8365787 w 12192000"/>
              <a:gd name="connsiteY3" fmla="*/ 623078 h 1930753"/>
              <a:gd name="connsiteX4" fmla="*/ 10758791 w 12192000"/>
              <a:gd name="connsiteY4" fmla="*/ 272882 h 1930753"/>
              <a:gd name="connsiteX5" fmla="*/ 12192000 w 12192000"/>
              <a:gd name="connsiteY5" fmla="*/ 794284 h 1930753"/>
              <a:gd name="connsiteX6" fmla="*/ 12192000 w 12192000"/>
              <a:gd name="connsiteY6" fmla="*/ 1930753 h 1930753"/>
              <a:gd name="connsiteX7" fmla="*/ 0 w 12192000"/>
              <a:gd name="connsiteY7" fmla="*/ 1930753 h 1930753"/>
              <a:gd name="connsiteX8" fmla="*/ 0 w 12192000"/>
              <a:gd name="connsiteY8" fmla="*/ 794284 h 1930753"/>
              <a:gd name="connsiteX0" fmla="*/ 0 w 12192000"/>
              <a:gd name="connsiteY0" fmla="*/ 794312 h 1930781"/>
              <a:gd name="connsiteX1" fmla="*/ 2587557 w 12192000"/>
              <a:gd name="connsiteY1" fmla="*/ 660911 h 1930781"/>
              <a:gd name="connsiteX2" fmla="*/ 5184843 w 12192000"/>
              <a:gd name="connsiteY2" fmla="*/ 536 h 1930781"/>
              <a:gd name="connsiteX3" fmla="*/ 8365787 w 12192000"/>
              <a:gd name="connsiteY3" fmla="*/ 623106 h 1930781"/>
              <a:gd name="connsiteX4" fmla="*/ 10758791 w 12192000"/>
              <a:gd name="connsiteY4" fmla="*/ 272910 h 1930781"/>
              <a:gd name="connsiteX5" fmla="*/ 12192000 w 12192000"/>
              <a:gd name="connsiteY5" fmla="*/ 794312 h 1930781"/>
              <a:gd name="connsiteX6" fmla="*/ 12192000 w 12192000"/>
              <a:gd name="connsiteY6" fmla="*/ 1930781 h 1930781"/>
              <a:gd name="connsiteX7" fmla="*/ 0 w 12192000"/>
              <a:gd name="connsiteY7" fmla="*/ 1930781 h 1930781"/>
              <a:gd name="connsiteX8" fmla="*/ 0 w 12192000"/>
              <a:gd name="connsiteY8" fmla="*/ 794312 h 1930781"/>
              <a:gd name="connsiteX0" fmla="*/ 0 w 12192000"/>
              <a:gd name="connsiteY0" fmla="*/ 866290 h 2002759"/>
              <a:gd name="connsiteX1" fmla="*/ 2587557 w 12192000"/>
              <a:gd name="connsiteY1" fmla="*/ 732889 h 2002759"/>
              <a:gd name="connsiteX2" fmla="*/ 5710136 w 12192000"/>
              <a:gd name="connsiteY2" fmla="*/ 487 h 2002759"/>
              <a:gd name="connsiteX3" fmla="*/ 8365787 w 12192000"/>
              <a:gd name="connsiteY3" fmla="*/ 695084 h 2002759"/>
              <a:gd name="connsiteX4" fmla="*/ 10758791 w 12192000"/>
              <a:gd name="connsiteY4" fmla="*/ 344888 h 2002759"/>
              <a:gd name="connsiteX5" fmla="*/ 12192000 w 12192000"/>
              <a:gd name="connsiteY5" fmla="*/ 866290 h 2002759"/>
              <a:gd name="connsiteX6" fmla="*/ 12192000 w 12192000"/>
              <a:gd name="connsiteY6" fmla="*/ 2002759 h 2002759"/>
              <a:gd name="connsiteX7" fmla="*/ 0 w 12192000"/>
              <a:gd name="connsiteY7" fmla="*/ 2002759 h 2002759"/>
              <a:gd name="connsiteX8" fmla="*/ 0 w 12192000"/>
              <a:gd name="connsiteY8" fmla="*/ 866290 h 2002759"/>
              <a:gd name="connsiteX0" fmla="*/ 0 w 12192000"/>
              <a:gd name="connsiteY0" fmla="*/ 866290 h 2002759"/>
              <a:gd name="connsiteX1" fmla="*/ 2587557 w 12192000"/>
              <a:gd name="connsiteY1" fmla="*/ 732889 h 2002759"/>
              <a:gd name="connsiteX2" fmla="*/ 5710136 w 12192000"/>
              <a:gd name="connsiteY2" fmla="*/ 487 h 2002759"/>
              <a:gd name="connsiteX3" fmla="*/ 7500025 w 12192000"/>
              <a:gd name="connsiteY3" fmla="*/ 286927 h 2002759"/>
              <a:gd name="connsiteX4" fmla="*/ 10758791 w 12192000"/>
              <a:gd name="connsiteY4" fmla="*/ 344888 h 2002759"/>
              <a:gd name="connsiteX5" fmla="*/ 12192000 w 12192000"/>
              <a:gd name="connsiteY5" fmla="*/ 866290 h 2002759"/>
              <a:gd name="connsiteX6" fmla="*/ 12192000 w 12192000"/>
              <a:gd name="connsiteY6" fmla="*/ 2002759 h 2002759"/>
              <a:gd name="connsiteX7" fmla="*/ 0 w 12192000"/>
              <a:gd name="connsiteY7" fmla="*/ 2002759 h 2002759"/>
              <a:gd name="connsiteX8" fmla="*/ 0 w 12192000"/>
              <a:gd name="connsiteY8" fmla="*/ 866290 h 2002759"/>
              <a:gd name="connsiteX0" fmla="*/ 0 w 12192000"/>
              <a:gd name="connsiteY0" fmla="*/ 1052221 h 2188690"/>
              <a:gd name="connsiteX1" fmla="*/ 2587557 w 12192000"/>
              <a:gd name="connsiteY1" fmla="*/ 918820 h 2188690"/>
              <a:gd name="connsiteX2" fmla="*/ 5710136 w 12192000"/>
              <a:gd name="connsiteY2" fmla="*/ 186418 h 2188690"/>
              <a:gd name="connsiteX3" fmla="*/ 7500025 w 12192000"/>
              <a:gd name="connsiteY3" fmla="*/ 472858 h 2188690"/>
              <a:gd name="connsiteX4" fmla="*/ 10593421 w 12192000"/>
              <a:gd name="connsiteY4" fmla="*/ 2616 h 2188690"/>
              <a:gd name="connsiteX5" fmla="*/ 12192000 w 12192000"/>
              <a:gd name="connsiteY5" fmla="*/ 1052221 h 2188690"/>
              <a:gd name="connsiteX6" fmla="*/ 12192000 w 12192000"/>
              <a:gd name="connsiteY6" fmla="*/ 2188690 h 2188690"/>
              <a:gd name="connsiteX7" fmla="*/ 0 w 12192000"/>
              <a:gd name="connsiteY7" fmla="*/ 2188690 h 2188690"/>
              <a:gd name="connsiteX8" fmla="*/ 0 w 12192000"/>
              <a:gd name="connsiteY8" fmla="*/ 1052221 h 2188690"/>
              <a:gd name="connsiteX0" fmla="*/ 0 w 12192000"/>
              <a:gd name="connsiteY0" fmla="*/ 1052221 h 2188690"/>
              <a:gd name="connsiteX1" fmla="*/ 2587557 w 12192000"/>
              <a:gd name="connsiteY1" fmla="*/ 918820 h 2188690"/>
              <a:gd name="connsiteX2" fmla="*/ 5710136 w 12192000"/>
              <a:gd name="connsiteY2" fmla="*/ 186418 h 2188690"/>
              <a:gd name="connsiteX3" fmla="*/ 7500025 w 12192000"/>
              <a:gd name="connsiteY3" fmla="*/ 472858 h 2188690"/>
              <a:gd name="connsiteX4" fmla="*/ 10593421 w 12192000"/>
              <a:gd name="connsiteY4" fmla="*/ 2616 h 2188690"/>
              <a:gd name="connsiteX5" fmla="*/ 12192000 w 12192000"/>
              <a:gd name="connsiteY5" fmla="*/ 1052221 h 2188690"/>
              <a:gd name="connsiteX6" fmla="*/ 12192000 w 12192000"/>
              <a:gd name="connsiteY6" fmla="*/ 2188690 h 2188690"/>
              <a:gd name="connsiteX7" fmla="*/ 0 w 12192000"/>
              <a:gd name="connsiteY7" fmla="*/ 2188690 h 2188690"/>
              <a:gd name="connsiteX8" fmla="*/ 0 w 12192000"/>
              <a:gd name="connsiteY8" fmla="*/ 1052221 h 2188690"/>
              <a:gd name="connsiteX0" fmla="*/ 0 w 12192000"/>
              <a:gd name="connsiteY0" fmla="*/ 1171825 h 2308294"/>
              <a:gd name="connsiteX1" fmla="*/ 2587557 w 12192000"/>
              <a:gd name="connsiteY1" fmla="*/ 1038424 h 2308294"/>
              <a:gd name="connsiteX2" fmla="*/ 5710136 w 12192000"/>
              <a:gd name="connsiteY2" fmla="*/ 306022 h 2308294"/>
              <a:gd name="connsiteX3" fmla="*/ 7500025 w 12192000"/>
              <a:gd name="connsiteY3" fmla="*/ 592462 h 2308294"/>
              <a:gd name="connsiteX4" fmla="*/ 10398867 w 12192000"/>
              <a:gd name="connsiteY4" fmla="*/ 2174 h 2308294"/>
              <a:gd name="connsiteX5" fmla="*/ 12192000 w 12192000"/>
              <a:gd name="connsiteY5" fmla="*/ 1171825 h 2308294"/>
              <a:gd name="connsiteX6" fmla="*/ 12192000 w 12192000"/>
              <a:gd name="connsiteY6" fmla="*/ 2308294 h 2308294"/>
              <a:gd name="connsiteX7" fmla="*/ 0 w 12192000"/>
              <a:gd name="connsiteY7" fmla="*/ 2308294 h 2308294"/>
              <a:gd name="connsiteX8" fmla="*/ 0 w 12192000"/>
              <a:gd name="connsiteY8" fmla="*/ 1171825 h 2308294"/>
              <a:gd name="connsiteX0" fmla="*/ 0 w 12192000"/>
              <a:gd name="connsiteY0" fmla="*/ 1171825 h 2308294"/>
              <a:gd name="connsiteX1" fmla="*/ 2587557 w 12192000"/>
              <a:gd name="connsiteY1" fmla="*/ 1038424 h 2308294"/>
              <a:gd name="connsiteX2" fmla="*/ 5710136 w 12192000"/>
              <a:gd name="connsiteY2" fmla="*/ 306022 h 2308294"/>
              <a:gd name="connsiteX3" fmla="*/ 7500025 w 12192000"/>
              <a:gd name="connsiteY3" fmla="*/ 592462 h 2308294"/>
              <a:gd name="connsiteX4" fmla="*/ 10398867 w 12192000"/>
              <a:gd name="connsiteY4" fmla="*/ 2174 h 2308294"/>
              <a:gd name="connsiteX5" fmla="*/ 12192000 w 12192000"/>
              <a:gd name="connsiteY5" fmla="*/ 1171825 h 2308294"/>
              <a:gd name="connsiteX6" fmla="*/ 12192000 w 12192000"/>
              <a:gd name="connsiteY6" fmla="*/ 2308294 h 2308294"/>
              <a:gd name="connsiteX7" fmla="*/ 0 w 12192000"/>
              <a:gd name="connsiteY7" fmla="*/ 2308294 h 2308294"/>
              <a:gd name="connsiteX8" fmla="*/ 0 w 12192000"/>
              <a:gd name="connsiteY8" fmla="*/ 1171825 h 2308294"/>
              <a:gd name="connsiteX0" fmla="*/ 0 w 12192000"/>
              <a:gd name="connsiteY0" fmla="*/ 1169651 h 2306120"/>
              <a:gd name="connsiteX1" fmla="*/ 2587557 w 12192000"/>
              <a:gd name="connsiteY1" fmla="*/ 1036250 h 2306120"/>
              <a:gd name="connsiteX2" fmla="*/ 5710136 w 12192000"/>
              <a:gd name="connsiteY2" fmla="*/ 303848 h 2306120"/>
              <a:gd name="connsiteX3" fmla="*/ 7500025 w 12192000"/>
              <a:gd name="connsiteY3" fmla="*/ 590288 h 2306120"/>
              <a:gd name="connsiteX4" fmla="*/ 10398867 w 12192000"/>
              <a:gd name="connsiteY4" fmla="*/ 0 h 2306120"/>
              <a:gd name="connsiteX5" fmla="*/ 12192000 w 12192000"/>
              <a:gd name="connsiteY5" fmla="*/ 1169651 h 2306120"/>
              <a:gd name="connsiteX6" fmla="*/ 12192000 w 12192000"/>
              <a:gd name="connsiteY6" fmla="*/ 2306120 h 2306120"/>
              <a:gd name="connsiteX7" fmla="*/ 0 w 12192000"/>
              <a:gd name="connsiteY7" fmla="*/ 2306120 h 2306120"/>
              <a:gd name="connsiteX8" fmla="*/ 0 w 12192000"/>
              <a:gd name="connsiteY8" fmla="*/ 1169651 h 2306120"/>
              <a:gd name="connsiteX0" fmla="*/ 0 w 12192000"/>
              <a:gd name="connsiteY0" fmla="*/ 1169651 h 2306120"/>
              <a:gd name="connsiteX1" fmla="*/ 2354093 w 12192000"/>
              <a:gd name="connsiteY1" fmla="*/ 1108278 h 2306120"/>
              <a:gd name="connsiteX2" fmla="*/ 5710136 w 12192000"/>
              <a:gd name="connsiteY2" fmla="*/ 303848 h 2306120"/>
              <a:gd name="connsiteX3" fmla="*/ 7500025 w 12192000"/>
              <a:gd name="connsiteY3" fmla="*/ 590288 h 2306120"/>
              <a:gd name="connsiteX4" fmla="*/ 10398867 w 12192000"/>
              <a:gd name="connsiteY4" fmla="*/ 0 h 2306120"/>
              <a:gd name="connsiteX5" fmla="*/ 12192000 w 12192000"/>
              <a:gd name="connsiteY5" fmla="*/ 1169651 h 2306120"/>
              <a:gd name="connsiteX6" fmla="*/ 12192000 w 12192000"/>
              <a:gd name="connsiteY6" fmla="*/ 2306120 h 2306120"/>
              <a:gd name="connsiteX7" fmla="*/ 0 w 12192000"/>
              <a:gd name="connsiteY7" fmla="*/ 2306120 h 2306120"/>
              <a:gd name="connsiteX8" fmla="*/ 0 w 12192000"/>
              <a:gd name="connsiteY8" fmla="*/ 1169651 h 2306120"/>
              <a:gd name="connsiteX0" fmla="*/ 0 w 12192000"/>
              <a:gd name="connsiteY0" fmla="*/ 1385734 h 2306120"/>
              <a:gd name="connsiteX1" fmla="*/ 2354093 w 12192000"/>
              <a:gd name="connsiteY1" fmla="*/ 1108278 h 2306120"/>
              <a:gd name="connsiteX2" fmla="*/ 5710136 w 12192000"/>
              <a:gd name="connsiteY2" fmla="*/ 303848 h 2306120"/>
              <a:gd name="connsiteX3" fmla="*/ 7500025 w 12192000"/>
              <a:gd name="connsiteY3" fmla="*/ 590288 h 2306120"/>
              <a:gd name="connsiteX4" fmla="*/ 10398867 w 12192000"/>
              <a:gd name="connsiteY4" fmla="*/ 0 h 2306120"/>
              <a:gd name="connsiteX5" fmla="*/ 12192000 w 12192000"/>
              <a:gd name="connsiteY5" fmla="*/ 1169651 h 2306120"/>
              <a:gd name="connsiteX6" fmla="*/ 12192000 w 12192000"/>
              <a:gd name="connsiteY6" fmla="*/ 2306120 h 2306120"/>
              <a:gd name="connsiteX7" fmla="*/ 0 w 12192000"/>
              <a:gd name="connsiteY7" fmla="*/ 2306120 h 2306120"/>
              <a:gd name="connsiteX8" fmla="*/ 0 w 12192000"/>
              <a:gd name="connsiteY8" fmla="*/ 1385734 h 2306120"/>
              <a:gd name="connsiteX0" fmla="*/ 0 w 12192000"/>
              <a:gd name="connsiteY0" fmla="*/ 1294558 h 2214944"/>
              <a:gd name="connsiteX1" fmla="*/ 2354093 w 12192000"/>
              <a:gd name="connsiteY1" fmla="*/ 1017102 h 2214944"/>
              <a:gd name="connsiteX2" fmla="*/ 5710136 w 12192000"/>
              <a:gd name="connsiteY2" fmla="*/ 212672 h 2214944"/>
              <a:gd name="connsiteX3" fmla="*/ 7500025 w 12192000"/>
              <a:gd name="connsiteY3" fmla="*/ 499112 h 2214944"/>
              <a:gd name="connsiteX4" fmla="*/ 9751167 w 12192000"/>
              <a:gd name="connsiteY4" fmla="*/ 0 h 2214944"/>
              <a:gd name="connsiteX5" fmla="*/ 12192000 w 12192000"/>
              <a:gd name="connsiteY5" fmla="*/ 1078475 h 2214944"/>
              <a:gd name="connsiteX6" fmla="*/ 12192000 w 12192000"/>
              <a:gd name="connsiteY6" fmla="*/ 2214944 h 2214944"/>
              <a:gd name="connsiteX7" fmla="*/ 0 w 12192000"/>
              <a:gd name="connsiteY7" fmla="*/ 2214944 h 2214944"/>
              <a:gd name="connsiteX8" fmla="*/ 0 w 12192000"/>
              <a:gd name="connsiteY8" fmla="*/ 1294558 h 221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214944">
                <a:moveTo>
                  <a:pt x="0" y="1294558"/>
                </a:moveTo>
                <a:cubicBezTo>
                  <a:pt x="418289" y="1295855"/>
                  <a:pt x="1935804" y="1015805"/>
                  <a:pt x="2354093" y="1017102"/>
                </a:cubicBezTo>
                <a:cubicBezTo>
                  <a:pt x="3605719" y="1039800"/>
                  <a:pt x="4458510" y="189974"/>
                  <a:pt x="5710136" y="212672"/>
                </a:cubicBezTo>
                <a:cubicBezTo>
                  <a:pt x="6747753" y="329404"/>
                  <a:pt x="6462408" y="382380"/>
                  <a:pt x="7500025" y="499112"/>
                </a:cubicBezTo>
                <a:cubicBezTo>
                  <a:pt x="8382000" y="544508"/>
                  <a:pt x="8888647" y="26632"/>
                  <a:pt x="9751167" y="0"/>
                </a:cubicBezTo>
                <a:cubicBezTo>
                  <a:pt x="10498035" y="21741"/>
                  <a:pt x="11659140" y="728607"/>
                  <a:pt x="12192000" y="1078475"/>
                </a:cubicBezTo>
                <a:lnTo>
                  <a:pt x="12192000" y="2214944"/>
                </a:lnTo>
                <a:lnTo>
                  <a:pt x="0" y="2214944"/>
                </a:lnTo>
                <a:lnTo>
                  <a:pt x="0" y="129455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1CCA1B-50F0-41FC-B081-65A5E236BCEA}"/>
              </a:ext>
            </a:extLst>
          </p:cNvPr>
          <p:cNvSpPr txBox="1"/>
          <p:nvPr/>
        </p:nvSpPr>
        <p:spPr>
          <a:xfrm>
            <a:off x="698269" y="698778"/>
            <a:ext cx="437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분리수거가 안돼</a:t>
            </a:r>
            <a:r>
              <a:rPr lang="en-US" altLang="ko-KR" sz="2400" b="1" dirty="0"/>
              <a:t>--!</a:t>
            </a:r>
            <a:endParaRPr lang="ko-KR" altLang="en-US" sz="24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F2B062-C903-4D26-A9D0-0E8AB2C58078}"/>
              </a:ext>
            </a:extLst>
          </p:cNvPr>
          <p:cNvGrpSpPr/>
          <p:nvPr/>
        </p:nvGrpSpPr>
        <p:grpSpPr>
          <a:xfrm>
            <a:off x="555979" y="1966011"/>
            <a:ext cx="768674" cy="1541105"/>
            <a:chOff x="4063302" y="757971"/>
            <a:chExt cx="2032697" cy="503240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036A587-0EA2-4453-B687-B813A12E2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167" b="50500" l="84167" r="97667">
                          <a14:foregroundMark x1="90500" y1="26167" x2="90500" y2="26167"/>
                          <a14:foregroundMark x1="92167" y1="23000" x2="90500" y2="22167"/>
                          <a14:foregroundMark x1="91167" y1="21500" x2="90500" y2="25000"/>
                          <a14:foregroundMark x1="88500" y1="24500" x2="87667" y2="27333"/>
                          <a14:foregroundMark x1="92167" y1="22833" x2="91333" y2="25167"/>
                          <a14:foregroundMark x1="93167" y1="20833" x2="89167" y2="20500"/>
                          <a14:foregroundMark x1="89167" y1="20500" x2="88833" y2="20833"/>
                          <a14:foregroundMark x1="97667" y1="36667" x2="97167" y2="44833"/>
                          <a14:foregroundMark x1="94667" y1="46000" x2="88500" y2="48000"/>
                          <a14:foregroundMark x1="92333" y1="49833" x2="88167" y2="49167"/>
                          <a14:foregroundMark x1="87500" y1="50500" x2="87500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00" t="20500" r="333" b="47833"/>
            <a:stretch/>
          </p:blipFill>
          <p:spPr>
            <a:xfrm>
              <a:off x="4063302" y="2040739"/>
              <a:ext cx="2032697" cy="374963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4D349FB-3FD6-4E0F-92F1-B52CE215B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583" b="19250" l="84217" r="97950">
                          <a14:foregroundMark x1="89000" y1="16667" x2="89000" y2="16667"/>
                          <a14:foregroundMark x1="89333" y1="19000" x2="89333" y2="1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00" t="9500" r="333" b="79667"/>
            <a:stretch/>
          </p:blipFill>
          <p:spPr>
            <a:xfrm>
              <a:off x="4063302" y="757971"/>
              <a:ext cx="2032697" cy="1282768"/>
            </a:xfrm>
            <a:prstGeom prst="rect">
              <a:avLst/>
            </a:prstGeom>
          </p:spPr>
        </p:pic>
      </p:grpSp>
      <p:pic>
        <p:nvPicPr>
          <p:cNvPr id="11" name="그림 10" descr="빈, 컨테이너, 오렌지, 노란색이(가) 표시된 사진&#10;&#10;자동 생성된 설명">
            <a:extLst>
              <a:ext uri="{FF2B5EF4-FFF2-40B4-BE49-F238E27FC236}">
                <a16:creationId xmlns:a16="http://schemas.microsoft.com/office/drawing/2014/main" id="{CBE11489-93D6-422F-80DB-FD0D192CEA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2" b="28758"/>
          <a:stretch/>
        </p:blipFill>
        <p:spPr>
          <a:xfrm>
            <a:off x="4929711" y="1498624"/>
            <a:ext cx="6706310" cy="2868707"/>
          </a:xfrm>
          <a:prstGeom prst="rect">
            <a:avLst/>
          </a:prstGeom>
        </p:spPr>
      </p:pic>
      <p:sp>
        <p:nvSpPr>
          <p:cNvPr id="6" name="&quot;허용 안 됨&quot; 기호 5">
            <a:extLst>
              <a:ext uri="{FF2B5EF4-FFF2-40B4-BE49-F238E27FC236}">
                <a16:creationId xmlns:a16="http://schemas.microsoft.com/office/drawing/2014/main" id="{F32DC696-7898-42E7-8490-FB6E64DAE161}"/>
              </a:ext>
            </a:extLst>
          </p:cNvPr>
          <p:cNvSpPr/>
          <p:nvPr/>
        </p:nvSpPr>
        <p:spPr>
          <a:xfrm>
            <a:off x="6928721" y="983964"/>
            <a:ext cx="3505200" cy="3505200"/>
          </a:xfrm>
          <a:prstGeom prst="noSmoking">
            <a:avLst>
              <a:gd name="adj" fmla="val 1593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22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0.58542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7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B07A94D-7490-48E8-A233-0A33117B0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플라스틱 재활용">
            <a:hlinkClick r:id="" action="ppaction://media"/>
            <a:extLst>
              <a:ext uri="{FF2B5EF4-FFF2-40B4-BE49-F238E27FC236}">
                <a16:creationId xmlns:a16="http://schemas.microsoft.com/office/drawing/2014/main" id="{AA185CC0-30A5-43FB-80E7-83424A82C5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1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4">
            <a:extLst>
              <a:ext uri="{FF2B5EF4-FFF2-40B4-BE49-F238E27FC236}">
                <a16:creationId xmlns:a16="http://schemas.microsoft.com/office/drawing/2014/main" id="{D34365A5-FCF2-49ED-8CE0-A2A8125E1B3B}"/>
              </a:ext>
            </a:extLst>
          </p:cNvPr>
          <p:cNvSpPr/>
          <p:nvPr/>
        </p:nvSpPr>
        <p:spPr>
          <a:xfrm flipH="1">
            <a:off x="0" y="4312685"/>
            <a:ext cx="12192000" cy="2545316"/>
          </a:xfrm>
          <a:custGeom>
            <a:avLst/>
            <a:gdLst>
              <a:gd name="connsiteX0" fmla="*/ 0 w 12192000"/>
              <a:gd name="connsiteY0" fmla="*/ 0 h 1136469"/>
              <a:gd name="connsiteX1" fmla="*/ 12192000 w 12192000"/>
              <a:gd name="connsiteY1" fmla="*/ 0 h 1136469"/>
              <a:gd name="connsiteX2" fmla="*/ 12192000 w 12192000"/>
              <a:gd name="connsiteY2" fmla="*/ 1136469 h 1136469"/>
              <a:gd name="connsiteX3" fmla="*/ 0 w 12192000"/>
              <a:gd name="connsiteY3" fmla="*/ 1136469 h 1136469"/>
              <a:gd name="connsiteX4" fmla="*/ 0 w 12192000"/>
              <a:gd name="connsiteY4" fmla="*/ 0 h 1136469"/>
              <a:gd name="connsiteX0" fmla="*/ 0 w 12192000"/>
              <a:gd name="connsiteY0" fmla="*/ 200395 h 1336864"/>
              <a:gd name="connsiteX1" fmla="*/ 1488332 w 12192000"/>
              <a:gd name="connsiteY1" fmla="*/ 6 h 1336864"/>
              <a:gd name="connsiteX2" fmla="*/ 12192000 w 12192000"/>
              <a:gd name="connsiteY2" fmla="*/ 200395 h 1336864"/>
              <a:gd name="connsiteX3" fmla="*/ 12192000 w 12192000"/>
              <a:gd name="connsiteY3" fmla="*/ 1336864 h 1336864"/>
              <a:gd name="connsiteX4" fmla="*/ 0 w 12192000"/>
              <a:gd name="connsiteY4" fmla="*/ 1336864 h 1336864"/>
              <a:gd name="connsiteX5" fmla="*/ 0 w 12192000"/>
              <a:gd name="connsiteY5" fmla="*/ 200395 h 1336864"/>
              <a:gd name="connsiteX0" fmla="*/ 0 w 12192000"/>
              <a:gd name="connsiteY0" fmla="*/ 794367 h 1930836"/>
              <a:gd name="connsiteX1" fmla="*/ 1488332 w 12192000"/>
              <a:gd name="connsiteY1" fmla="*/ 593978 h 1930836"/>
              <a:gd name="connsiteX2" fmla="*/ 5184843 w 12192000"/>
              <a:gd name="connsiteY2" fmla="*/ 591 h 1930836"/>
              <a:gd name="connsiteX3" fmla="*/ 12192000 w 12192000"/>
              <a:gd name="connsiteY3" fmla="*/ 794367 h 1930836"/>
              <a:gd name="connsiteX4" fmla="*/ 12192000 w 12192000"/>
              <a:gd name="connsiteY4" fmla="*/ 1930836 h 1930836"/>
              <a:gd name="connsiteX5" fmla="*/ 0 w 12192000"/>
              <a:gd name="connsiteY5" fmla="*/ 1930836 h 1930836"/>
              <a:gd name="connsiteX6" fmla="*/ 0 w 12192000"/>
              <a:gd name="connsiteY6" fmla="*/ 794367 h 1930836"/>
              <a:gd name="connsiteX0" fmla="*/ 0 w 12192000"/>
              <a:gd name="connsiteY0" fmla="*/ 794367 h 1930836"/>
              <a:gd name="connsiteX1" fmla="*/ 1488332 w 12192000"/>
              <a:gd name="connsiteY1" fmla="*/ 593978 h 1930836"/>
              <a:gd name="connsiteX2" fmla="*/ 5184843 w 12192000"/>
              <a:gd name="connsiteY2" fmla="*/ 591 h 1930836"/>
              <a:gd name="connsiteX3" fmla="*/ 8365787 w 12192000"/>
              <a:gd name="connsiteY3" fmla="*/ 623161 h 1930836"/>
              <a:gd name="connsiteX4" fmla="*/ 12192000 w 12192000"/>
              <a:gd name="connsiteY4" fmla="*/ 794367 h 1930836"/>
              <a:gd name="connsiteX5" fmla="*/ 12192000 w 12192000"/>
              <a:gd name="connsiteY5" fmla="*/ 1930836 h 1930836"/>
              <a:gd name="connsiteX6" fmla="*/ 0 w 12192000"/>
              <a:gd name="connsiteY6" fmla="*/ 1930836 h 1930836"/>
              <a:gd name="connsiteX7" fmla="*/ 0 w 12192000"/>
              <a:gd name="connsiteY7" fmla="*/ 794367 h 1930836"/>
              <a:gd name="connsiteX0" fmla="*/ 0 w 12192000"/>
              <a:gd name="connsiteY0" fmla="*/ 794367 h 1930836"/>
              <a:gd name="connsiteX1" fmla="*/ 1488332 w 12192000"/>
              <a:gd name="connsiteY1" fmla="*/ 593978 h 1930836"/>
              <a:gd name="connsiteX2" fmla="*/ 5184843 w 12192000"/>
              <a:gd name="connsiteY2" fmla="*/ 591 h 1930836"/>
              <a:gd name="connsiteX3" fmla="*/ 8365787 w 12192000"/>
              <a:gd name="connsiteY3" fmla="*/ 623161 h 1930836"/>
              <a:gd name="connsiteX4" fmla="*/ 10758791 w 12192000"/>
              <a:gd name="connsiteY4" fmla="*/ 272965 h 1930836"/>
              <a:gd name="connsiteX5" fmla="*/ 12192000 w 12192000"/>
              <a:gd name="connsiteY5" fmla="*/ 794367 h 1930836"/>
              <a:gd name="connsiteX6" fmla="*/ 12192000 w 12192000"/>
              <a:gd name="connsiteY6" fmla="*/ 1930836 h 1930836"/>
              <a:gd name="connsiteX7" fmla="*/ 0 w 12192000"/>
              <a:gd name="connsiteY7" fmla="*/ 1930836 h 1930836"/>
              <a:gd name="connsiteX8" fmla="*/ 0 w 12192000"/>
              <a:gd name="connsiteY8" fmla="*/ 794367 h 1930836"/>
              <a:gd name="connsiteX0" fmla="*/ 0 w 12192000"/>
              <a:gd name="connsiteY0" fmla="*/ 794284 h 1930753"/>
              <a:gd name="connsiteX1" fmla="*/ 1527243 w 12192000"/>
              <a:gd name="connsiteY1" fmla="*/ 700899 h 1930753"/>
              <a:gd name="connsiteX2" fmla="*/ 5184843 w 12192000"/>
              <a:gd name="connsiteY2" fmla="*/ 508 h 1930753"/>
              <a:gd name="connsiteX3" fmla="*/ 8365787 w 12192000"/>
              <a:gd name="connsiteY3" fmla="*/ 623078 h 1930753"/>
              <a:gd name="connsiteX4" fmla="*/ 10758791 w 12192000"/>
              <a:gd name="connsiteY4" fmla="*/ 272882 h 1930753"/>
              <a:gd name="connsiteX5" fmla="*/ 12192000 w 12192000"/>
              <a:gd name="connsiteY5" fmla="*/ 794284 h 1930753"/>
              <a:gd name="connsiteX6" fmla="*/ 12192000 w 12192000"/>
              <a:gd name="connsiteY6" fmla="*/ 1930753 h 1930753"/>
              <a:gd name="connsiteX7" fmla="*/ 0 w 12192000"/>
              <a:gd name="connsiteY7" fmla="*/ 1930753 h 1930753"/>
              <a:gd name="connsiteX8" fmla="*/ 0 w 12192000"/>
              <a:gd name="connsiteY8" fmla="*/ 794284 h 1930753"/>
              <a:gd name="connsiteX0" fmla="*/ 0 w 12192000"/>
              <a:gd name="connsiteY0" fmla="*/ 794312 h 1930781"/>
              <a:gd name="connsiteX1" fmla="*/ 2587557 w 12192000"/>
              <a:gd name="connsiteY1" fmla="*/ 660911 h 1930781"/>
              <a:gd name="connsiteX2" fmla="*/ 5184843 w 12192000"/>
              <a:gd name="connsiteY2" fmla="*/ 536 h 1930781"/>
              <a:gd name="connsiteX3" fmla="*/ 8365787 w 12192000"/>
              <a:gd name="connsiteY3" fmla="*/ 623106 h 1930781"/>
              <a:gd name="connsiteX4" fmla="*/ 10758791 w 12192000"/>
              <a:gd name="connsiteY4" fmla="*/ 272910 h 1930781"/>
              <a:gd name="connsiteX5" fmla="*/ 12192000 w 12192000"/>
              <a:gd name="connsiteY5" fmla="*/ 794312 h 1930781"/>
              <a:gd name="connsiteX6" fmla="*/ 12192000 w 12192000"/>
              <a:gd name="connsiteY6" fmla="*/ 1930781 h 1930781"/>
              <a:gd name="connsiteX7" fmla="*/ 0 w 12192000"/>
              <a:gd name="connsiteY7" fmla="*/ 1930781 h 1930781"/>
              <a:gd name="connsiteX8" fmla="*/ 0 w 12192000"/>
              <a:gd name="connsiteY8" fmla="*/ 794312 h 1930781"/>
              <a:gd name="connsiteX0" fmla="*/ 0 w 12192000"/>
              <a:gd name="connsiteY0" fmla="*/ 866290 h 2002759"/>
              <a:gd name="connsiteX1" fmla="*/ 2587557 w 12192000"/>
              <a:gd name="connsiteY1" fmla="*/ 732889 h 2002759"/>
              <a:gd name="connsiteX2" fmla="*/ 5710136 w 12192000"/>
              <a:gd name="connsiteY2" fmla="*/ 487 h 2002759"/>
              <a:gd name="connsiteX3" fmla="*/ 8365787 w 12192000"/>
              <a:gd name="connsiteY3" fmla="*/ 695084 h 2002759"/>
              <a:gd name="connsiteX4" fmla="*/ 10758791 w 12192000"/>
              <a:gd name="connsiteY4" fmla="*/ 344888 h 2002759"/>
              <a:gd name="connsiteX5" fmla="*/ 12192000 w 12192000"/>
              <a:gd name="connsiteY5" fmla="*/ 866290 h 2002759"/>
              <a:gd name="connsiteX6" fmla="*/ 12192000 w 12192000"/>
              <a:gd name="connsiteY6" fmla="*/ 2002759 h 2002759"/>
              <a:gd name="connsiteX7" fmla="*/ 0 w 12192000"/>
              <a:gd name="connsiteY7" fmla="*/ 2002759 h 2002759"/>
              <a:gd name="connsiteX8" fmla="*/ 0 w 12192000"/>
              <a:gd name="connsiteY8" fmla="*/ 866290 h 2002759"/>
              <a:gd name="connsiteX0" fmla="*/ 0 w 12192000"/>
              <a:gd name="connsiteY0" fmla="*/ 866290 h 2002759"/>
              <a:gd name="connsiteX1" fmla="*/ 2587557 w 12192000"/>
              <a:gd name="connsiteY1" fmla="*/ 732889 h 2002759"/>
              <a:gd name="connsiteX2" fmla="*/ 5710136 w 12192000"/>
              <a:gd name="connsiteY2" fmla="*/ 487 h 2002759"/>
              <a:gd name="connsiteX3" fmla="*/ 7500025 w 12192000"/>
              <a:gd name="connsiteY3" fmla="*/ 286927 h 2002759"/>
              <a:gd name="connsiteX4" fmla="*/ 10758791 w 12192000"/>
              <a:gd name="connsiteY4" fmla="*/ 344888 h 2002759"/>
              <a:gd name="connsiteX5" fmla="*/ 12192000 w 12192000"/>
              <a:gd name="connsiteY5" fmla="*/ 866290 h 2002759"/>
              <a:gd name="connsiteX6" fmla="*/ 12192000 w 12192000"/>
              <a:gd name="connsiteY6" fmla="*/ 2002759 h 2002759"/>
              <a:gd name="connsiteX7" fmla="*/ 0 w 12192000"/>
              <a:gd name="connsiteY7" fmla="*/ 2002759 h 2002759"/>
              <a:gd name="connsiteX8" fmla="*/ 0 w 12192000"/>
              <a:gd name="connsiteY8" fmla="*/ 866290 h 2002759"/>
              <a:gd name="connsiteX0" fmla="*/ 0 w 12192000"/>
              <a:gd name="connsiteY0" fmla="*/ 1052221 h 2188690"/>
              <a:gd name="connsiteX1" fmla="*/ 2587557 w 12192000"/>
              <a:gd name="connsiteY1" fmla="*/ 918820 h 2188690"/>
              <a:gd name="connsiteX2" fmla="*/ 5710136 w 12192000"/>
              <a:gd name="connsiteY2" fmla="*/ 186418 h 2188690"/>
              <a:gd name="connsiteX3" fmla="*/ 7500025 w 12192000"/>
              <a:gd name="connsiteY3" fmla="*/ 472858 h 2188690"/>
              <a:gd name="connsiteX4" fmla="*/ 10593421 w 12192000"/>
              <a:gd name="connsiteY4" fmla="*/ 2616 h 2188690"/>
              <a:gd name="connsiteX5" fmla="*/ 12192000 w 12192000"/>
              <a:gd name="connsiteY5" fmla="*/ 1052221 h 2188690"/>
              <a:gd name="connsiteX6" fmla="*/ 12192000 w 12192000"/>
              <a:gd name="connsiteY6" fmla="*/ 2188690 h 2188690"/>
              <a:gd name="connsiteX7" fmla="*/ 0 w 12192000"/>
              <a:gd name="connsiteY7" fmla="*/ 2188690 h 2188690"/>
              <a:gd name="connsiteX8" fmla="*/ 0 w 12192000"/>
              <a:gd name="connsiteY8" fmla="*/ 1052221 h 2188690"/>
              <a:gd name="connsiteX0" fmla="*/ 0 w 12192000"/>
              <a:gd name="connsiteY0" fmla="*/ 1052221 h 2188690"/>
              <a:gd name="connsiteX1" fmla="*/ 2587557 w 12192000"/>
              <a:gd name="connsiteY1" fmla="*/ 918820 h 2188690"/>
              <a:gd name="connsiteX2" fmla="*/ 5710136 w 12192000"/>
              <a:gd name="connsiteY2" fmla="*/ 186418 h 2188690"/>
              <a:gd name="connsiteX3" fmla="*/ 7500025 w 12192000"/>
              <a:gd name="connsiteY3" fmla="*/ 472858 h 2188690"/>
              <a:gd name="connsiteX4" fmla="*/ 10593421 w 12192000"/>
              <a:gd name="connsiteY4" fmla="*/ 2616 h 2188690"/>
              <a:gd name="connsiteX5" fmla="*/ 12192000 w 12192000"/>
              <a:gd name="connsiteY5" fmla="*/ 1052221 h 2188690"/>
              <a:gd name="connsiteX6" fmla="*/ 12192000 w 12192000"/>
              <a:gd name="connsiteY6" fmla="*/ 2188690 h 2188690"/>
              <a:gd name="connsiteX7" fmla="*/ 0 w 12192000"/>
              <a:gd name="connsiteY7" fmla="*/ 2188690 h 2188690"/>
              <a:gd name="connsiteX8" fmla="*/ 0 w 12192000"/>
              <a:gd name="connsiteY8" fmla="*/ 1052221 h 2188690"/>
              <a:gd name="connsiteX0" fmla="*/ 0 w 12192000"/>
              <a:gd name="connsiteY0" fmla="*/ 1171825 h 2308294"/>
              <a:gd name="connsiteX1" fmla="*/ 2587557 w 12192000"/>
              <a:gd name="connsiteY1" fmla="*/ 1038424 h 2308294"/>
              <a:gd name="connsiteX2" fmla="*/ 5710136 w 12192000"/>
              <a:gd name="connsiteY2" fmla="*/ 306022 h 2308294"/>
              <a:gd name="connsiteX3" fmla="*/ 7500025 w 12192000"/>
              <a:gd name="connsiteY3" fmla="*/ 592462 h 2308294"/>
              <a:gd name="connsiteX4" fmla="*/ 10398867 w 12192000"/>
              <a:gd name="connsiteY4" fmla="*/ 2174 h 2308294"/>
              <a:gd name="connsiteX5" fmla="*/ 12192000 w 12192000"/>
              <a:gd name="connsiteY5" fmla="*/ 1171825 h 2308294"/>
              <a:gd name="connsiteX6" fmla="*/ 12192000 w 12192000"/>
              <a:gd name="connsiteY6" fmla="*/ 2308294 h 2308294"/>
              <a:gd name="connsiteX7" fmla="*/ 0 w 12192000"/>
              <a:gd name="connsiteY7" fmla="*/ 2308294 h 2308294"/>
              <a:gd name="connsiteX8" fmla="*/ 0 w 12192000"/>
              <a:gd name="connsiteY8" fmla="*/ 1171825 h 2308294"/>
              <a:gd name="connsiteX0" fmla="*/ 0 w 12192000"/>
              <a:gd name="connsiteY0" fmla="*/ 1171825 h 2308294"/>
              <a:gd name="connsiteX1" fmla="*/ 2587557 w 12192000"/>
              <a:gd name="connsiteY1" fmla="*/ 1038424 h 2308294"/>
              <a:gd name="connsiteX2" fmla="*/ 5710136 w 12192000"/>
              <a:gd name="connsiteY2" fmla="*/ 306022 h 2308294"/>
              <a:gd name="connsiteX3" fmla="*/ 7500025 w 12192000"/>
              <a:gd name="connsiteY3" fmla="*/ 592462 h 2308294"/>
              <a:gd name="connsiteX4" fmla="*/ 10398867 w 12192000"/>
              <a:gd name="connsiteY4" fmla="*/ 2174 h 2308294"/>
              <a:gd name="connsiteX5" fmla="*/ 12192000 w 12192000"/>
              <a:gd name="connsiteY5" fmla="*/ 1171825 h 2308294"/>
              <a:gd name="connsiteX6" fmla="*/ 12192000 w 12192000"/>
              <a:gd name="connsiteY6" fmla="*/ 2308294 h 2308294"/>
              <a:gd name="connsiteX7" fmla="*/ 0 w 12192000"/>
              <a:gd name="connsiteY7" fmla="*/ 2308294 h 2308294"/>
              <a:gd name="connsiteX8" fmla="*/ 0 w 12192000"/>
              <a:gd name="connsiteY8" fmla="*/ 1171825 h 2308294"/>
              <a:gd name="connsiteX0" fmla="*/ 0 w 12192000"/>
              <a:gd name="connsiteY0" fmla="*/ 1169651 h 2306120"/>
              <a:gd name="connsiteX1" fmla="*/ 2587557 w 12192000"/>
              <a:gd name="connsiteY1" fmla="*/ 1036250 h 2306120"/>
              <a:gd name="connsiteX2" fmla="*/ 5710136 w 12192000"/>
              <a:gd name="connsiteY2" fmla="*/ 303848 h 2306120"/>
              <a:gd name="connsiteX3" fmla="*/ 7500025 w 12192000"/>
              <a:gd name="connsiteY3" fmla="*/ 590288 h 2306120"/>
              <a:gd name="connsiteX4" fmla="*/ 10398867 w 12192000"/>
              <a:gd name="connsiteY4" fmla="*/ 0 h 2306120"/>
              <a:gd name="connsiteX5" fmla="*/ 12192000 w 12192000"/>
              <a:gd name="connsiteY5" fmla="*/ 1169651 h 2306120"/>
              <a:gd name="connsiteX6" fmla="*/ 12192000 w 12192000"/>
              <a:gd name="connsiteY6" fmla="*/ 2306120 h 2306120"/>
              <a:gd name="connsiteX7" fmla="*/ 0 w 12192000"/>
              <a:gd name="connsiteY7" fmla="*/ 2306120 h 2306120"/>
              <a:gd name="connsiteX8" fmla="*/ 0 w 12192000"/>
              <a:gd name="connsiteY8" fmla="*/ 1169651 h 2306120"/>
              <a:gd name="connsiteX0" fmla="*/ 0 w 12192000"/>
              <a:gd name="connsiteY0" fmla="*/ 1169651 h 2306120"/>
              <a:gd name="connsiteX1" fmla="*/ 2354093 w 12192000"/>
              <a:gd name="connsiteY1" fmla="*/ 1108278 h 2306120"/>
              <a:gd name="connsiteX2" fmla="*/ 5710136 w 12192000"/>
              <a:gd name="connsiteY2" fmla="*/ 303848 h 2306120"/>
              <a:gd name="connsiteX3" fmla="*/ 7500025 w 12192000"/>
              <a:gd name="connsiteY3" fmla="*/ 590288 h 2306120"/>
              <a:gd name="connsiteX4" fmla="*/ 10398867 w 12192000"/>
              <a:gd name="connsiteY4" fmla="*/ 0 h 2306120"/>
              <a:gd name="connsiteX5" fmla="*/ 12192000 w 12192000"/>
              <a:gd name="connsiteY5" fmla="*/ 1169651 h 2306120"/>
              <a:gd name="connsiteX6" fmla="*/ 12192000 w 12192000"/>
              <a:gd name="connsiteY6" fmla="*/ 2306120 h 2306120"/>
              <a:gd name="connsiteX7" fmla="*/ 0 w 12192000"/>
              <a:gd name="connsiteY7" fmla="*/ 2306120 h 2306120"/>
              <a:gd name="connsiteX8" fmla="*/ 0 w 12192000"/>
              <a:gd name="connsiteY8" fmla="*/ 1169651 h 2306120"/>
              <a:gd name="connsiteX0" fmla="*/ 0 w 12192000"/>
              <a:gd name="connsiteY0" fmla="*/ 1385734 h 2306120"/>
              <a:gd name="connsiteX1" fmla="*/ 2354093 w 12192000"/>
              <a:gd name="connsiteY1" fmla="*/ 1108278 h 2306120"/>
              <a:gd name="connsiteX2" fmla="*/ 5710136 w 12192000"/>
              <a:gd name="connsiteY2" fmla="*/ 303848 h 2306120"/>
              <a:gd name="connsiteX3" fmla="*/ 7500025 w 12192000"/>
              <a:gd name="connsiteY3" fmla="*/ 590288 h 2306120"/>
              <a:gd name="connsiteX4" fmla="*/ 10398867 w 12192000"/>
              <a:gd name="connsiteY4" fmla="*/ 0 h 2306120"/>
              <a:gd name="connsiteX5" fmla="*/ 12192000 w 12192000"/>
              <a:gd name="connsiteY5" fmla="*/ 1169651 h 2306120"/>
              <a:gd name="connsiteX6" fmla="*/ 12192000 w 12192000"/>
              <a:gd name="connsiteY6" fmla="*/ 2306120 h 2306120"/>
              <a:gd name="connsiteX7" fmla="*/ 0 w 12192000"/>
              <a:gd name="connsiteY7" fmla="*/ 2306120 h 2306120"/>
              <a:gd name="connsiteX8" fmla="*/ 0 w 12192000"/>
              <a:gd name="connsiteY8" fmla="*/ 1385734 h 2306120"/>
              <a:gd name="connsiteX0" fmla="*/ 0 w 12192000"/>
              <a:gd name="connsiteY0" fmla="*/ 1294558 h 2214944"/>
              <a:gd name="connsiteX1" fmla="*/ 2354093 w 12192000"/>
              <a:gd name="connsiteY1" fmla="*/ 1017102 h 2214944"/>
              <a:gd name="connsiteX2" fmla="*/ 5710136 w 12192000"/>
              <a:gd name="connsiteY2" fmla="*/ 212672 h 2214944"/>
              <a:gd name="connsiteX3" fmla="*/ 7500025 w 12192000"/>
              <a:gd name="connsiteY3" fmla="*/ 499112 h 2214944"/>
              <a:gd name="connsiteX4" fmla="*/ 9751167 w 12192000"/>
              <a:gd name="connsiteY4" fmla="*/ 0 h 2214944"/>
              <a:gd name="connsiteX5" fmla="*/ 12192000 w 12192000"/>
              <a:gd name="connsiteY5" fmla="*/ 1078475 h 2214944"/>
              <a:gd name="connsiteX6" fmla="*/ 12192000 w 12192000"/>
              <a:gd name="connsiteY6" fmla="*/ 2214944 h 2214944"/>
              <a:gd name="connsiteX7" fmla="*/ 0 w 12192000"/>
              <a:gd name="connsiteY7" fmla="*/ 2214944 h 2214944"/>
              <a:gd name="connsiteX8" fmla="*/ 0 w 12192000"/>
              <a:gd name="connsiteY8" fmla="*/ 1294558 h 221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214944">
                <a:moveTo>
                  <a:pt x="0" y="1294558"/>
                </a:moveTo>
                <a:cubicBezTo>
                  <a:pt x="418289" y="1295855"/>
                  <a:pt x="1935804" y="1015805"/>
                  <a:pt x="2354093" y="1017102"/>
                </a:cubicBezTo>
                <a:cubicBezTo>
                  <a:pt x="3605719" y="1039800"/>
                  <a:pt x="4458510" y="189974"/>
                  <a:pt x="5710136" y="212672"/>
                </a:cubicBezTo>
                <a:cubicBezTo>
                  <a:pt x="6747753" y="329404"/>
                  <a:pt x="6462408" y="382380"/>
                  <a:pt x="7500025" y="499112"/>
                </a:cubicBezTo>
                <a:cubicBezTo>
                  <a:pt x="8382000" y="544508"/>
                  <a:pt x="8888647" y="26632"/>
                  <a:pt x="9751167" y="0"/>
                </a:cubicBezTo>
                <a:cubicBezTo>
                  <a:pt x="10498035" y="21741"/>
                  <a:pt x="11659140" y="728607"/>
                  <a:pt x="12192000" y="1078475"/>
                </a:cubicBezTo>
                <a:lnTo>
                  <a:pt x="12192000" y="2214944"/>
                </a:lnTo>
                <a:lnTo>
                  <a:pt x="0" y="2214944"/>
                </a:lnTo>
                <a:lnTo>
                  <a:pt x="0" y="129455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A666848-D613-4C2C-93DD-5C08A8D0EC57}"/>
              </a:ext>
            </a:extLst>
          </p:cNvPr>
          <p:cNvSpPr txBox="1"/>
          <p:nvPr/>
        </p:nvSpPr>
        <p:spPr>
          <a:xfrm>
            <a:off x="698269" y="698778"/>
            <a:ext cx="4377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제품은 작은데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쓰레기가 너무 많이 나오네</a:t>
            </a:r>
            <a:r>
              <a:rPr lang="en-US" altLang="ko-KR" sz="2400" b="1" dirty="0"/>
              <a:t>!?</a:t>
            </a:r>
            <a:endParaRPr lang="ko-KR" altLang="en-US" sz="2400" b="1" dirty="0"/>
          </a:p>
        </p:txBody>
      </p:sp>
      <p:pic>
        <p:nvPicPr>
          <p:cNvPr id="3074" name="Picture 2" descr="효과 그림 한 화장품 가게 이미지 _사진 500417091 무료 다운로드_lovepik.com">
            <a:extLst>
              <a:ext uri="{FF2B5EF4-FFF2-40B4-BE49-F238E27FC236}">
                <a16:creationId xmlns:a16="http://schemas.microsoft.com/office/drawing/2014/main" id="{70DEA1F7-F760-40FB-BD50-081068CE4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536D32-64D7-4925-84B3-1F6D963B63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00" y1="23018" x2="33467" y2="65198"/>
                        <a14:foregroundMark x1="41067" y1="25991" x2="41067" y2="25991"/>
                        <a14:backgroundMark x1="45333" y1="45815" x2="49467" y2="84802"/>
                        <a14:backgroundMark x1="45467" y1="65969" x2="45467" y2="65969"/>
                        <a14:backgroundMark x1="42533" y1="62996" x2="42533" y2="81167"/>
                      </a14:backgroundRemoval>
                    </a14:imgEffect>
                  </a14:imgLayer>
                </a14:imgProps>
              </a:ext>
            </a:extLst>
          </a:blip>
          <a:srcRect t="3886" r="50685"/>
          <a:stretch/>
        </p:blipFill>
        <p:spPr>
          <a:xfrm>
            <a:off x="1678263" y="698778"/>
            <a:ext cx="5587062" cy="6591484"/>
          </a:xfrm>
          <a:prstGeom prst="rect">
            <a:avLst/>
          </a:prstGeom>
        </p:spPr>
      </p:pic>
      <p:pic>
        <p:nvPicPr>
          <p:cNvPr id="13" name="Picture 4" descr="구달">
            <a:extLst>
              <a:ext uri="{FF2B5EF4-FFF2-40B4-BE49-F238E27FC236}">
                <a16:creationId xmlns:a16="http://schemas.microsoft.com/office/drawing/2014/main" id="{D9D3012A-310E-4A6E-90DB-572981A79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313" y="3021232"/>
            <a:ext cx="2582905" cy="258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7244D887-C59D-4FB3-8035-92454E381A5A}"/>
              </a:ext>
            </a:extLst>
          </p:cNvPr>
          <p:cNvSpPr/>
          <p:nvPr/>
        </p:nvSpPr>
        <p:spPr>
          <a:xfrm>
            <a:off x="7414953" y="698778"/>
            <a:ext cx="2809701" cy="1462531"/>
          </a:xfrm>
          <a:prstGeom prst="wedgeRectCallout">
            <a:avLst>
              <a:gd name="adj1" fmla="val -33236"/>
              <a:gd name="adj2" fmla="val 73975"/>
            </a:avLst>
          </a:prstGeom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이거 바꿔주세요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04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Contents Slide Master">
  <a:themeElements>
    <a:clrScheme name="ALLPPT-4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A876B"/>
      </a:accent1>
      <a:accent2>
        <a:srgbClr val="90B141"/>
      </a:accent2>
      <a:accent3>
        <a:srgbClr val="CEDD46"/>
      </a:accent3>
      <a:accent4>
        <a:srgbClr val="399A84"/>
      </a:accent4>
      <a:accent5>
        <a:srgbClr val="429EB3"/>
      </a:accent5>
      <a:accent6>
        <a:srgbClr val="26648C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4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A876B"/>
      </a:accent1>
      <a:accent2>
        <a:srgbClr val="90B141"/>
      </a:accent2>
      <a:accent3>
        <a:srgbClr val="CEDD46"/>
      </a:accent3>
      <a:accent4>
        <a:srgbClr val="399A84"/>
      </a:accent4>
      <a:accent5>
        <a:srgbClr val="429EB3"/>
      </a:accent5>
      <a:accent6>
        <a:srgbClr val="26648C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2731</TotalTime>
  <Words>47</Words>
  <Application>Microsoft Office PowerPoint</Application>
  <PresentationFormat>와이드스크린</PresentationFormat>
  <Paragraphs>8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Calibri</vt:lpstr>
      <vt:lpstr>Arial</vt:lpstr>
      <vt:lpstr>HY헤드라인M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bigdata00086</cp:lastModifiedBy>
  <cp:revision>73</cp:revision>
  <dcterms:created xsi:type="dcterms:W3CDTF">2020-01-20T05:08:25Z</dcterms:created>
  <dcterms:modified xsi:type="dcterms:W3CDTF">2021-07-21T08:38:33Z</dcterms:modified>
</cp:coreProperties>
</file>